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6858000" cx="9144000"/>
  <p:notesSz cx="6858000" cy="9144000"/>
  <p:embeddedFontLst>
    <p:embeddedFont>
      <p:font typeface="Quicksand"/>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Quicksand-bold.fntdata"/><Relationship Id="rId14" Type="http://schemas.openxmlformats.org/officeDocument/2006/relationships/font" Target="fonts/Quicksand-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35" name="Shape 13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p:spTree>
      <p:nvGrpSpPr>
        <p:cNvPr id="8" name="Shape 8"/>
        <p:cNvGrpSpPr/>
        <p:nvPr/>
      </p:nvGrpSpPr>
      <p:grpSpPr>
        <a:xfrm>
          <a:off x="0" y="0"/>
          <a:ext cx="0" cy="0"/>
          <a:chOff x="0" y="0"/>
          <a:chExt cx="0" cy="0"/>
        </a:xfrm>
      </p:grpSpPr>
      <p:sp>
        <p:nvSpPr>
          <p:cNvPr id="9" name="Shape 9"/>
          <p:cNvSpPr txBox="1"/>
          <p:nvPr>
            <p:ph type="ctrTitle"/>
          </p:nvPr>
        </p:nvSpPr>
        <p:spPr>
          <a:xfrm>
            <a:off x="1319175" y="2876425"/>
            <a:ext cx="6680400" cy="1546500"/>
          </a:xfrm>
          <a:prstGeom prst="rect">
            <a:avLst/>
          </a:prstGeom>
        </p:spPr>
        <p:txBody>
          <a:bodyPr anchorCtr="0" anchor="t" bIns="91425" lIns="91425" rIns="91425" wrap="square" tIns="91425"/>
          <a:lstStyle>
            <a:lvl1pPr lvl="0">
              <a:spcBef>
                <a:spcPts val="0"/>
              </a:spcBef>
              <a:buSzPct val="100000"/>
              <a:defRPr sz="6000"/>
            </a:lvl1pPr>
            <a:lvl2pPr lvl="1">
              <a:spcBef>
                <a:spcPts val="0"/>
              </a:spcBef>
              <a:buSzPct val="100000"/>
              <a:defRPr sz="6000"/>
            </a:lvl2pPr>
            <a:lvl3pPr lvl="2">
              <a:spcBef>
                <a:spcPts val="0"/>
              </a:spcBef>
              <a:buSzPct val="100000"/>
              <a:defRPr sz="6000"/>
            </a:lvl3pPr>
            <a:lvl4pPr lvl="3">
              <a:spcBef>
                <a:spcPts val="0"/>
              </a:spcBef>
              <a:buSzPct val="100000"/>
              <a:defRPr sz="6000"/>
            </a:lvl4pPr>
            <a:lvl5pPr lvl="4">
              <a:spcBef>
                <a:spcPts val="0"/>
              </a:spcBef>
              <a:buSzPct val="100000"/>
              <a:defRPr sz="6000"/>
            </a:lvl5pPr>
            <a:lvl6pPr lvl="5">
              <a:spcBef>
                <a:spcPts val="0"/>
              </a:spcBef>
              <a:buSzPct val="100000"/>
              <a:defRPr sz="6000"/>
            </a:lvl6pPr>
            <a:lvl7pPr lvl="6">
              <a:spcBef>
                <a:spcPts val="0"/>
              </a:spcBef>
              <a:buSzPct val="100000"/>
              <a:defRPr sz="6000"/>
            </a:lvl7pPr>
            <a:lvl8pPr lvl="7">
              <a:spcBef>
                <a:spcPts val="0"/>
              </a:spcBef>
              <a:buSzPct val="100000"/>
              <a:defRPr sz="6000"/>
            </a:lvl8pPr>
            <a:lvl9pPr lvl="8">
              <a:spcBef>
                <a:spcPts val="0"/>
              </a:spcBef>
              <a:buSzPct val="100000"/>
              <a:defRPr sz="6000"/>
            </a:lvl9pPr>
          </a:lstStyle>
          <a:p/>
        </p:txBody>
      </p:sp>
      <p:cxnSp>
        <p:nvCxnSpPr>
          <p:cNvPr id="10" name="Shape 10"/>
          <p:cNvCxnSpPr>
            <a:stCxn id="11" idx="4"/>
          </p:cNvCxnSpPr>
          <p:nvPr/>
        </p:nvCxnSpPr>
        <p:spPr>
          <a:xfrm>
            <a:off x="903750" y="3563700"/>
            <a:ext cx="0" cy="3294300"/>
          </a:xfrm>
          <a:prstGeom prst="straightConnector1">
            <a:avLst/>
          </a:prstGeom>
          <a:noFill/>
          <a:ln cap="flat" cmpd="sng" w="9525">
            <a:solidFill>
              <a:srgbClr val="999FA9"/>
            </a:solidFill>
            <a:prstDash val="solid"/>
            <a:round/>
            <a:headEnd len="lg" w="lg" type="none"/>
            <a:tailEnd len="lg" w="lg" type="none"/>
          </a:ln>
        </p:spPr>
      </p:cxnSp>
      <p:sp>
        <p:nvSpPr>
          <p:cNvPr id="11" name="Shape 11"/>
          <p:cNvSpPr/>
          <p:nvPr/>
        </p:nvSpPr>
        <p:spPr>
          <a:xfrm>
            <a:off x="769050" y="3294300"/>
            <a:ext cx="269400" cy="269400"/>
          </a:xfrm>
          <a:prstGeom prst="ellipse">
            <a:avLst/>
          </a:prstGeom>
          <a:solidFill>
            <a:srgbClr val="39C0BA"/>
          </a:solidFill>
          <a:ln cap="flat" cmpd="sng" w="28575">
            <a:solidFill>
              <a:srgbClr val="2E3037"/>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lank key color">
    <p:bg>
      <p:bgPr>
        <a:solidFill>
          <a:srgbClr val="39C0BA"/>
        </a:solidFill>
      </p:bgPr>
    </p:bg>
    <p:spTree>
      <p:nvGrpSpPr>
        <p:cNvPr id="54" name="Shape 54"/>
        <p:cNvGrpSpPr/>
        <p:nvPr/>
      </p:nvGrpSpPr>
      <p:grpSpPr>
        <a:xfrm>
          <a:off x="0" y="0"/>
          <a:ext cx="0" cy="0"/>
          <a:chOff x="0" y="0"/>
          <a:chExt cx="0" cy="0"/>
        </a:xfrm>
      </p:grpSpPr>
      <p:cxnSp>
        <p:nvCxnSpPr>
          <p:cNvPr id="55" name="Shape 55"/>
          <p:cNvCxnSpPr/>
          <p:nvPr/>
        </p:nvCxnSpPr>
        <p:spPr>
          <a:xfrm>
            <a:off x="903825" y="-7925"/>
            <a:ext cx="0" cy="6866100"/>
          </a:xfrm>
          <a:prstGeom prst="straightConnector1">
            <a:avLst/>
          </a:prstGeom>
          <a:noFill/>
          <a:ln cap="flat" cmpd="sng" w="9525">
            <a:solidFill>
              <a:srgbClr val="2E3037"/>
            </a:solidFill>
            <a:prstDash val="solid"/>
            <a:round/>
            <a:headEnd len="lg" w="lg" type="none"/>
            <a:tailEnd len="lg" w="lg" type="none"/>
          </a:ln>
        </p:spPr>
      </p:cxnSp>
      <p:sp>
        <p:nvSpPr>
          <p:cNvPr id="56" name="Shape 56"/>
          <p:cNvSpPr/>
          <p:nvPr/>
        </p:nvSpPr>
        <p:spPr>
          <a:xfrm>
            <a:off x="808650" y="3333900"/>
            <a:ext cx="190200" cy="190200"/>
          </a:xfrm>
          <a:prstGeom prst="ellipse">
            <a:avLst/>
          </a:prstGeom>
          <a:solidFill>
            <a:srgbClr val="39C0BA"/>
          </a:solidFill>
          <a:ln cap="flat" cmpd="sng" w="9525">
            <a:solidFill>
              <a:srgbClr val="2E3037"/>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ubtitle">
    <p:spTree>
      <p:nvGrpSpPr>
        <p:cNvPr id="12" name="Shape 12"/>
        <p:cNvGrpSpPr/>
        <p:nvPr/>
      </p:nvGrpSpPr>
      <p:grpSpPr>
        <a:xfrm>
          <a:off x="0" y="0"/>
          <a:ext cx="0" cy="0"/>
          <a:chOff x="0" y="0"/>
          <a:chExt cx="0" cy="0"/>
        </a:xfrm>
      </p:grpSpPr>
      <p:sp>
        <p:nvSpPr>
          <p:cNvPr id="13" name="Shape 13"/>
          <p:cNvSpPr txBox="1"/>
          <p:nvPr>
            <p:ph type="ctrTitle"/>
          </p:nvPr>
        </p:nvSpPr>
        <p:spPr>
          <a:xfrm>
            <a:off x="1530175" y="3077050"/>
            <a:ext cx="6767100" cy="709800"/>
          </a:xfrm>
          <a:prstGeom prst="rect">
            <a:avLst/>
          </a:prstGeom>
        </p:spPr>
        <p:txBody>
          <a:bodyPr anchorCtr="0" anchor="ctr" bIns="91425" lIns="91425" rIns="91425" wrap="square" tIns="91425"/>
          <a:lstStyle>
            <a:lvl1pPr lvl="0" rtl="0">
              <a:spcBef>
                <a:spcPts val="0"/>
              </a:spcBef>
              <a:buSzPct val="100000"/>
              <a:defRPr sz="3000"/>
            </a:lvl1pPr>
            <a:lvl2pPr lvl="1" rtl="0">
              <a:spcBef>
                <a:spcPts val="0"/>
              </a:spcBef>
              <a:buSzPct val="100000"/>
              <a:defRPr sz="3000"/>
            </a:lvl2pPr>
            <a:lvl3pPr lvl="2" rtl="0">
              <a:spcBef>
                <a:spcPts val="0"/>
              </a:spcBef>
              <a:buSzPct val="100000"/>
              <a:defRPr sz="3000"/>
            </a:lvl3pPr>
            <a:lvl4pPr lvl="3" rtl="0">
              <a:spcBef>
                <a:spcPts val="0"/>
              </a:spcBef>
              <a:buSzPct val="100000"/>
              <a:defRPr sz="3000"/>
            </a:lvl4pPr>
            <a:lvl5pPr lvl="4" rtl="0">
              <a:spcBef>
                <a:spcPts val="0"/>
              </a:spcBef>
              <a:buSzPct val="100000"/>
              <a:defRPr sz="3000"/>
            </a:lvl5pPr>
            <a:lvl6pPr lvl="5" rtl="0">
              <a:spcBef>
                <a:spcPts val="0"/>
              </a:spcBef>
              <a:buSzPct val="100000"/>
              <a:defRPr sz="3000"/>
            </a:lvl6pPr>
            <a:lvl7pPr lvl="6" rtl="0">
              <a:spcBef>
                <a:spcPts val="0"/>
              </a:spcBef>
              <a:buSzPct val="100000"/>
              <a:defRPr sz="3000"/>
            </a:lvl7pPr>
            <a:lvl8pPr lvl="7" rtl="0">
              <a:spcBef>
                <a:spcPts val="0"/>
              </a:spcBef>
              <a:buSzPct val="100000"/>
              <a:defRPr sz="3000"/>
            </a:lvl8pPr>
            <a:lvl9pPr lvl="8" rtl="0">
              <a:spcBef>
                <a:spcPts val="0"/>
              </a:spcBef>
              <a:buSzPct val="100000"/>
              <a:defRPr sz="3000"/>
            </a:lvl9pPr>
          </a:lstStyle>
          <a:p/>
        </p:txBody>
      </p:sp>
      <p:sp>
        <p:nvSpPr>
          <p:cNvPr id="14" name="Shape 14"/>
          <p:cNvSpPr txBox="1"/>
          <p:nvPr>
            <p:ph idx="1" type="subTitle"/>
          </p:nvPr>
        </p:nvSpPr>
        <p:spPr>
          <a:xfrm>
            <a:off x="1530175" y="3710550"/>
            <a:ext cx="6927900" cy="470700"/>
          </a:xfrm>
          <a:prstGeom prst="rect">
            <a:avLst/>
          </a:prstGeom>
        </p:spPr>
        <p:txBody>
          <a:bodyPr anchorCtr="0" anchor="t" bIns="91425" lIns="91425" rIns="91425" wrap="square" tIns="91425"/>
          <a:lstStyle>
            <a:lvl1pPr lvl="0" rtl="0">
              <a:spcBef>
                <a:spcPts val="0"/>
              </a:spcBef>
              <a:buSzPct val="100000"/>
              <a:buNone/>
              <a:defRPr sz="1800"/>
            </a:lvl1pPr>
            <a:lvl2pPr lvl="1" rtl="0">
              <a:spcBef>
                <a:spcPts val="0"/>
              </a:spcBef>
              <a:buSzPct val="100000"/>
              <a:buNone/>
              <a:defRPr sz="1800"/>
            </a:lvl2pPr>
            <a:lvl3pPr lvl="2" rtl="0">
              <a:spcBef>
                <a:spcPts val="0"/>
              </a:spcBef>
              <a:buSzPct val="100000"/>
              <a:buNone/>
              <a:defRPr sz="1800"/>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p:txBody>
      </p:sp>
      <p:cxnSp>
        <p:nvCxnSpPr>
          <p:cNvPr id="15" name="Shape 15"/>
          <p:cNvCxnSpPr/>
          <p:nvPr/>
        </p:nvCxnSpPr>
        <p:spPr>
          <a:xfrm>
            <a:off x="903825" y="-7925"/>
            <a:ext cx="0" cy="6866100"/>
          </a:xfrm>
          <a:prstGeom prst="straightConnector1">
            <a:avLst/>
          </a:prstGeom>
          <a:noFill/>
          <a:ln cap="flat" cmpd="sng" w="9525">
            <a:solidFill>
              <a:srgbClr val="999FA9"/>
            </a:solidFill>
            <a:prstDash val="solid"/>
            <a:round/>
            <a:headEnd len="lg" w="lg" type="none"/>
            <a:tailEnd len="lg" w="lg" type="none"/>
          </a:ln>
        </p:spPr>
      </p:cxnSp>
      <p:sp>
        <p:nvSpPr>
          <p:cNvPr id="16" name="Shape 16"/>
          <p:cNvSpPr/>
          <p:nvPr/>
        </p:nvSpPr>
        <p:spPr>
          <a:xfrm>
            <a:off x="493600" y="3018850"/>
            <a:ext cx="820200" cy="820200"/>
          </a:xfrm>
          <a:prstGeom prst="ellipse">
            <a:avLst/>
          </a:prstGeom>
          <a:solidFill>
            <a:srgbClr val="39C0BA"/>
          </a:solidFill>
          <a:ln cap="flat" cmpd="sng" w="28575">
            <a:solidFill>
              <a:srgbClr val="2E3037"/>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Quote">
    <p:spTree>
      <p:nvGrpSpPr>
        <p:cNvPr id="17" name="Shape 17"/>
        <p:cNvGrpSpPr/>
        <p:nvPr/>
      </p:nvGrpSpPr>
      <p:grpSpPr>
        <a:xfrm>
          <a:off x="0" y="0"/>
          <a:ext cx="0" cy="0"/>
          <a:chOff x="0" y="0"/>
          <a:chExt cx="0" cy="0"/>
        </a:xfrm>
      </p:grpSpPr>
      <p:sp>
        <p:nvSpPr>
          <p:cNvPr id="18" name="Shape 18"/>
          <p:cNvSpPr txBox="1"/>
          <p:nvPr>
            <p:ph idx="1" type="body"/>
          </p:nvPr>
        </p:nvSpPr>
        <p:spPr>
          <a:xfrm>
            <a:off x="1633225" y="2882400"/>
            <a:ext cx="6700500" cy="1093200"/>
          </a:xfrm>
          <a:prstGeom prst="rect">
            <a:avLst/>
          </a:prstGeom>
        </p:spPr>
        <p:txBody>
          <a:bodyPr anchorCtr="0" anchor="ctr" bIns="91425" lIns="91425" rIns="91425" wrap="square" tIns="91425"/>
          <a:lstStyle>
            <a:lvl1pPr lvl="0" rtl="0">
              <a:spcBef>
                <a:spcPts val="0"/>
              </a:spcBef>
              <a:buClr>
                <a:srgbClr val="39C0BA"/>
              </a:buClr>
              <a:buSzPct val="100000"/>
              <a:defRPr i="1" sz="2800">
                <a:solidFill>
                  <a:srgbClr val="39C0BA"/>
                </a:solidFill>
              </a:defRPr>
            </a:lvl1pPr>
            <a:lvl2pPr lvl="1" rtl="0">
              <a:spcBef>
                <a:spcPts val="0"/>
              </a:spcBef>
              <a:buClr>
                <a:srgbClr val="39C0BA"/>
              </a:buClr>
              <a:buSzPct val="100000"/>
              <a:defRPr i="1" sz="2800">
                <a:solidFill>
                  <a:srgbClr val="39C0BA"/>
                </a:solidFill>
              </a:defRPr>
            </a:lvl2pPr>
            <a:lvl3pPr lvl="2" rtl="0">
              <a:spcBef>
                <a:spcPts val="0"/>
              </a:spcBef>
              <a:buClr>
                <a:srgbClr val="39C0BA"/>
              </a:buClr>
              <a:buSzPct val="100000"/>
              <a:defRPr i="1" sz="2800">
                <a:solidFill>
                  <a:srgbClr val="39C0BA"/>
                </a:solidFill>
              </a:defRPr>
            </a:lvl3pPr>
            <a:lvl4pPr lvl="3" rtl="0">
              <a:spcBef>
                <a:spcPts val="0"/>
              </a:spcBef>
              <a:buClr>
                <a:srgbClr val="39C0BA"/>
              </a:buClr>
              <a:buSzPct val="100000"/>
              <a:defRPr i="1" sz="2800">
                <a:solidFill>
                  <a:srgbClr val="39C0BA"/>
                </a:solidFill>
              </a:defRPr>
            </a:lvl4pPr>
            <a:lvl5pPr lvl="4" rtl="0">
              <a:spcBef>
                <a:spcPts val="0"/>
              </a:spcBef>
              <a:buClr>
                <a:srgbClr val="39C0BA"/>
              </a:buClr>
              <a:buSzPct val="100000"/>
              <a:defRPr i="1" sz="2800">
                <a:solidFill>
                  <a:srgbClr val="39C0BA"/>
                </a:solidFill>
              </a:defRPr>
            </a:lvl5pPr>
            <a:lvl6pPr lvl="5" rtl="0">
              <a:spcBef>
                <a:spcPts val="0"/>
              </a:spcBef>
              <a:buClr>
                <a:srgbClr val="39C0BA"/>
              </a:buClr>
              <a:buSzPct val="100000"/>
              <a:defRPr i="1" sz="2800">
                <a:solidFill>
                  <a:srgbClr val="39C0BA"/>
                </a:solidFill>
              </a:defRPr>
            </a:lvl6pPr>
            <a:lvl7pPr lvl="6" rtl="0">
              <a:spcBef>
                <a:spcPts val="0"/>
              </a:spcBef>
              <a:buClr>
                <a:srgbClr val="39C0BA"/>
              </a:buClr>
              <a:buSzPct val="100000"/>
              <a:defRPr i="1" sz="2800">
                <a:solidFill>
                  <a:srgbClr val="39C0BA"/>
                </a:solidFill>
              </a:defRPr>
            </a:lvl7pPr>
            <a:lvl8pPr lvl="7" rtl="0">
              <a:spcBef>
                <a:spcPts val="0"/>
              </a:spcBef>
              <a:buClr>
                <a:srgbClr val="39C0BA"/>
              </a:buClr>
              <a:buSzPct val="100000"/>
              <a:defRPr i="1" sz="2800">
                <a:solidFill>
                  <a:srgbClr val="39C0BA"/>
                </a:solidFill>
              </a:defRPr>
            </a:lvl8pPr>
            <a:lvl9pPr lvl="8">
              <a:spcBef>
                <a:spcPts val="0"/>
              </a:spcBef>
              <a:buClr>
                <a:srgbClr val="39C0BA"/>
              </a:buClr>
              <a:buSzPct val="100000"/>
              <a:defRPr i="1" sz="2800">
                <a:solidFill>
                  <a:srgbClr val="39C0BA"/>
                </a:solidFill>
              </a:defRPr>
            </a:lvl9pPr>
          </a:lstStyle>
          <a:p/>
        </p:txBody>
      </p:sp>
      <p:cxnSp>
        <p:nvCxnSpPr>
          <p:cNvPr id="19" name="Shape 19"/>
          <p:cNvCxnSpPr/>
          <p:nvPr/>
        </p:nvCxnSpPr>
        <p:spPr>
          <a:xfrm>
            <a:off x="903825" y="-7925"/>
            <a:ext cx="0" cy="6866100"/>
          </a:xfrm>
          <a:prstGeom prst="straightConnector1">
            <a:avLst/>
          </a:prstGeom>
          <a:noFill/>
          <a:ln cap="flat" cmpd="sng" w="9525">
            <a:solidFill>
              <a:srgbClr val="999FA9"/>
            </a:solidFill>
            <a:prstDash val="solid"/>
            <a:round/>
            <a:headEnd len="lg" w="lg" type="none"/>
            <a:tailEnd len="lg" w="lg" type="none"/>
          </a:ln>
        </p:spPr>
      </p:cxnSp>
      <p:sp>
        <p:nvSpPr>
          <p:cNvPr id="20" name="Shape 20"/>
          <p:cNvSpPr/>
          <p:nvPr/>
        </p:nvSpPr>
        <p:spPr>
          <a:xfrm>
            <a:off x="493600" y="3018850"/>
            <a:ext cx="820200" cy="820200"/>
          </a:xfrm>
          <a:prstGeom prst="ellipse">
            <a:avLst/>
          </a:prstGeom>
          <a:solidFill>
            <a:srgbClr val="2E3037"/>
          </a:solidFill>
          <a:ln cap="flat" cmpd="sng" w="9525">
            <a:solidFill>
              <a:srgbClr val="999FA9"/>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21" name="Shape 21"/>
          <p:cNvSpPr txBox="1"/>
          <p:nvPr/>
        </p:nvSpPr>
        <p:spPr>
          <a:xfrm>
            <a:off x="208000" y="3096172"/>
            <a:ext cx="1306200" cy="871500"/>
          </a:xfrm>
          <a:prstGeom prst="rect">
            <a:avLst/>
          </a:prstGeom>
          <a:noFill/>
          <a:ln>
            <a:noFill/>
          </a:ln>
        </p:spPr>
        <p:txBody>
          <a:bodyPr anchorCtr="0" anchor="t" bIns="91425" lIns="91425" rIns="91425" wrap="square" tIns="91425">
            <a:noAutofit/>
          </a:bodyPr>
          <a:lstStyle/>
          <a:p>
            <a:pPr lvl="0" rtl="0" algn="ctr">
              <a:spcBef>
                <a:spcPts val="0"/>
              </a:spcBef>
              <a:buNone/>
            </a:pPr>
            <a:r>
              <a:rPr b="1" lang="ru" sz="4800">
                <a:solidFill>
                  <a:srgbClr val="39C0BA"/>
                </a:solidFill>
                <a:latin typeface="Quicksand"/>
                <a:ea typeface="Quicksand"/>
                <a:cs typeface="Quicksand"/>
                <a:sym typeface="Quicksand"/>
              </a:rPr>
              <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 1 column">
    <p:spTree>
      <p:nvGrpSpPr>
        <p:cNvPr id="22" name="Shape 22"/>
        <p:cNvGrpSpPr/>
        <p:nvPr/>
      </p:nvGrpSpPr>
      <p:grpSpPr>
        <a:xfrm>
          <a:off x="0" y="0"/>
          <a:ext cx="0" cy="0"/>
          <a:chOff x="0" y="0"/>
          <a:chExt cx="0" cy="0"/>
        </a:xfrm>
      </p:grpSpPr>
      <p:cxnSp>
        <p:nvCxnSpPr>
          <p:cNvPr id="23" name="Shape 23"/>
          <p:cNvCxnSpPr/>
          <p:nvPr/>
        </p:nvCxnSpPr>
        <p:spPr>
          <a:xfrm>
            <a:off x="903825" y="-7925"/>
            <a:ext cx="0" cy="6866100"/>
          </a:xfrm>
          <a:prstGeom prst="straightConnector1">
            <a:avLst/>
          </a:prstGeom>
          <a:noFill/>
          <a:ln cap="flat" cmpd="sng" w="9525">
            <a:solidFill>
              <a:srgbClr val="999FA9"/>
            </a:solidFill>
            <a:prstDash val="solid"/>
            <a:round/>
            <a:headEnd len="lg" w="lg" type="none"/>
            <a:tailEnd len="lg" w="lg" type="none"/>
          </a:ln>
        </p:spPr>
      </p:cxnSp>
      <p:sp>
        <p:nvSpPr>
          <p:cNvPr id="24" name="Shape 24"/>
          <p:cNvSpPr/>
          <p:nvPr/>
        </p:nvSpPr>
        <p:spPr>
          <a:xfrm>
            <a:off x="808725" y="800750"/>
            <a:ext cx="190200" cy="190200"/>
          </a:xfrm>
          <a:prstGeom prst="ellipse">
            <a:avLst/>
          </a:prstGeom>
          <a:solidFill>
            <a:srgbClr val="39C0BA"/>
          </a:solidFill>
          <a:ln cap="flat" cmpd="sng" w="28575">
            <a:solidFill>
              <a:srgbClr val="2E3037"/>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25" name="Shape 25"/>
          <p:cNvSpPr/>
          <p:nvPr/>
        </p:nvSpPr>
        <p:spPr>
          <a:xfrm>
            <a:off x="769050" y="1861900"/>
            <a:ext cx="269400" cy="269400"/>
          </a:xfrm>
          <a:prstGeom prst="ellipse">
            <a:avLst/>
          </a:prstGeom>
          <a:solidFill>
            <a:srgbClr val="2E3037"/>
          </a:solidFill>
          <a:ln cap="flat" cmpd="sng" w="9525">
            <a:solidFill>
              <a:srgbClr val="999FA9"/>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26" name="Shape 26"/>
          <p:cNvSpPr txBox="1"/>
          <p:nvPr>
            <p:ph type="title"/>
          </p:nvPr>
        </p:nvSpPr>
        <p:spPr>
          <a:xfrm>
            <a:off x="1165475" y="665975"/>
            <a:ext cx="6858000" cy="459900"/>
          </a:xfrm>
          <a:prstGeom prst="rect">
            <a:avLst/>
          </a:prstGeom>
        </p:spPr>
        <p:txBody>
          <a:bodyPr anchorCtr="0" anchor="b" bIns="91425" lIns="91425" rIns="91425" wrap="square" tIns="91425"/>
          <a:lstStyle>
            <a:lvl1pPr lvl="0" rtl="0">
              <a:spcBef>
                <a:spcPts val="0"/>
              </a:spcBef>
              <a:buClr>
                <a:srgbClr val="39C0BA"/>
              </a:buClr>
              <a:buSzPct val="100000"/>
              <a:buFont typeface="Quicksand"/>
              <a:buNone/>
              <a:defRPr sz="1800">
                <a:solidFill>
                  <a:srgbClr val="39C0BA"/>
                </a:solidFill>
                <a:latin typeface="Quicksand"/>
                <a:ea typeface="Quicksand"/>
                <a:cs typeface="Quicksand"/>
                <a:sym typeface="Quicksand"/>
              </a:defRPr>
            </a:lvl1pPr>
            <a:lvl2pPr lvl="1" rtl="0">
              <a:spcBef>
                <a:spcPts val="0"/>
              </a:spcBef>
              <a:buClr>
                <a:srgbClr val="39C0BA"/>
              </a:buClr>
              <a:buSzPct val="100000"/>
              <a:buFont typeface="Quicksand"/>
              <a:buNone/>
              <a:defRPr sz="1800">
                <a:solidFill>
                  <a:srgbClr val="39C0BA"/>
                </a:solidFill>
                <a:latin typeface="Quicksand"/>
                <a:ea typeface="Quicksand"/>
                <a:cs typeface="Quicksand"/>
                <a:sym typeface="Quicksand"/>
              </a:defRPr>
            </a:lvl2pPr>
            <a:lvl3pPr lvl="2" rtl="0">
              <a:spcBef>
                <a:spcPts val="0"/>
              </a:spcBef>
              <a:buClr>
                <a:srgbClr val="39C0BA"/>
              </a:buClr>
              <a:buSzPct val="100000"/>
              <a:buFont typeface="Quicksand"/>
              <a:buNone/>
              <a:defRPr sz="1800">
                <a:solidFill>
                  <a:srgbClr val="39C0BA"/>
                </a:solidFill>
                <a:latin typeface="Quicksand"/>
                <a:ea typeface="Quicksand"/>
                <a:cs typeface="Quicksand"/>
                <a:sym typeface="Quicksand"/>
              </a:defRPr>
            </a:lvl3pPr>
            <a:lvl4pPr lvl="3" rtl="0">
              <a:spcBef>
                <a:spcPts val="0"/>
              </a:spcBef>
              <a:buClr>
                <a:srgbClr val="39C0BA"/>
              </a:buClr>
              <a:buSzPct val="100000"/>
              <a:buFont typeface="Quicksand"/>
              <a:buNone/>
              <a:defRPr sz="1800">
                <a:solidFill>
                  <a:srgbClr val="39C0BA"/>
                </a:solidFill>
                <a:latin typeface="Quicksand"/>
                <a:ea typeface="Quicksand"/>
                <a:cs typeface="Quicksand"/>
                <a:sym typeface="Quicksand"/>
              </a:defRPr>
            </a:lvl4pPr>
            <a:lvl5pPr lvl="4" rtl="0">
              <a:spcBef>
                <a:spcPts val="0"/>
              </a:spcBef>
              <a:buClr>
                <a:srgbClr val="39C0BA"/>
              </a:buClr>
              <a:buSzPct val="100000"/>
              <a:buFont typeface="Quicksand"/>
              <a:buNone/>
              <a:defRPr sz="1800">
                <a:solidFill>
                  <a:srgbClr val="39C0BA"/>
                </a:solidFill>
                <a:latin typeface="Quicksand"/>
                <a:ea typeface="Quicksand"/>
                <a:cs typeface="Quicksand"/>
                <a:sym typeface="Quicksand"/>
              </a:defRPr>
            </a:lvl5pPr>
            <a:lvl6pPr lvl="5" rtl="0">
              <a:spcBef>
                <a:spcPts val="0"/>
              </a:spcBef>
              <a:buClr>
                <a:srgbClr val="39C0BA"/>
              </a:buClr>
              <a:buSzPct val="100000"/>
              <a:buFont typeface="Quicksand"/>
              <a:buNone/>
              <a:defRPr sz="1800">
                <a:solidFill>
                  <a:srgbClr val="39C0BA"/>
                </a:solidFill>
                <a:latin typeface="Quicksand"/>
                <a:ea typeface="Quicksand"/>
                <a:cs typeface="Quicksand"/>
                <a:sym typeface="Quicksand"/>
              </a:defRPr>
            </a:lvl6pPr>
            <a:lvl7pPr lvl="6" rtl="0">
              <a:spcBef>
                <a:spcPts val="0"/>
              </a:spcBef>
              <a:buClr>
                <a:srgbClr val="39C0BA"/>
              </a:buClr>
              <a:buSzPct val="100000"/>
              <a:buFont typeface="Quicksand"/>
              <a:buNone/>
              <a:defRPr sz="1800">
                <a:solidFill>
                  <a:srgbClr val="39C0BA"/>
                </a:solidFill>
                <a:latin typeface="Quicksand"/>
                <a:ea typeface="Quicksand"/>
                <a:cs typeface="Quicksand"/>
                <a:sym typeface="Quicksand"/>
              </a:defRPr>
            </a:lvl7pPr>
            <a:lvl8pPr lvl="7" rtl="0">
              <a:spcBef>
                <a:spcPts val="0"/>
              </a:spcBef>
              <a:buClr>
                <a:srgbClr val="39C0BA"/>
              </a:buClr>
              <a:buSzPct val="100000"/>
              <a:buFont typeface="Quicksand"/>
              <a:buNone/>
              <a:defRPr sz="1800">
                <a:solidFill>
                  <a:srgbClr val="39C0BA"/>
                </a:solidFill>
                <a:latin typeface="Quicksand"/>
                <a:ea typeface="Quicksand"/>
                <a:cs typeface="Quicksand"/>
                <a:sym typeface="Quicksand"/>
              </a:defRPr>
            </a:lvl8pPr>
            <a:lvl9pPr lvl="8" rtl="0">
              <a:spcBef>
                <a:spcPts val="0"/>
              </a:spcBef>
              <a:buClr>
                <a:srgbClr val="39C0BA"/>
              </a:buClr>
              <a:buSzPct val="100000"/>
              <a:buFont typeface="Quicksand"/>
              <a:buNone/>
              <a:defRPr sz="1800">
                <a:solidFill>
                  <a:srgbClr val="39C0BA"/>
                </a:solidFill>
                <a:latin typeface="Quicksand"/>
                <a:ea typeface="Quicksand"/>
                <a:cs typeface="Quicksand"/>
                <a:sym typeface="Quicksand"/>
              </a:defRPr>
            </a:lvl9pPr>
          </a:lstStyle>
          <a:p/>
        </p:txBody>
      </p:sp>
      <p:sp>
        <p:nvSpPr>
          <p:cNvPr id="27" name="Shape 27"/>
          <p:cNvSpPr txBox="1"/>
          <p:nvPr>
            <p:ph idx="1" type="body"/>
          </p:nvPr>
        </p:nvSpPr>
        <p:spPr>
          <a:xfrm>
            <a:off x="1165498" y="1600200"/>
            <a:ext cx="6858000" cy="4967700"/>
          </a:xfrm>
          <a:prstGeom prst="rect">
            <a:avLst/>
          </a:prstGeom>
        </p:spPr>
        <p:txBody>
          <a:bodyPr anchorCtr="0" anchor="t" bIns="91425" lIns="91425" rIns="91425" wrap="square" tIns="91425"/>
          <a:lstStyle>
            <a:lvl1pPr lvl="0" rtl="0">
              <a:spcBef>
                <a:spcPts val="600"/>
              </a:spcBef>
              <a:buClr>
                <a:srgbClr val="F3F3F3"/>
              </a:buClr>
              <a:buSzPct val="100000"/>
              <a:buFont typeface="Quicksand"/>
              <a:buChar char="◦"/>
              <a:defRPr sz="3000">
                <a:solidFill>
                  <a:srgbClr val="F3F3F3"/>
                </a:solidFill>
                <a:latin typeface="Quicksand"/>
                <a:ea typeface="Quicksand"/>
                <a:cs typeface="Quicksand"/>
                <a:sym typeface="Quicksand"/>
              </a:defRPr>
            </a:lvl1pPr>
            <a:lvl2pPr lvl="1" rtl="0">
              <a:spcBef>
                <a:spcPts val="480"/>
              </a:spcBef>
              <a:buClr>
                <a:srgbClr val="F3F3F3"/>
              </a:buClr>
              <a:buSzPct val="100000"/>
              <a:buFont typeface="Quicksand"/>
              <a:buChar char="▫"/>
              <a:defRPr sz="2400">
                <a:solidFill>
                  <a:srgbClr val="F3F3F3"/>
                </a:solidFill>
                <a:latin typeface="Quicksand"/>
                <a:ea typeface="Quicksand"/>
                <a:cs typeface="Quicksand"/>
                <a:sym typeface="Quicksand"/>
              </a:defRPr>
            </a:lvl2pPr>
            <a:lvl3pPr lvl="2" rtl="0">
              <a:spcBef>
                <a:spcPts val="480"/>
              </a:spcBef>
              <a:buClr>
                <a:srgbClr val="F3F3F3"/>
              </a:buClr>
              <a:buSzPct val="100000"/>
              <a:buFont typeface="Quicksand"/>
              <a:defRPr sz="2400">
                <a:solidFill>
                  <a:srgbClr val="F3F3F3"/>
                </a:solidFill>
                <a:latin typeface="Quicksand"/>
                <a:ea typeface="Quicksand"/>
                <a:cs typeface="Quicksand"/>
                <a:sym typeface="Quicksand"/>
              </a:defRPr>
            </a:lvl3pPr>
            <a:lvl4pPr lvl="3" rtl="0">
              <a:spcBef>
                <a:spcPts val="360"/>
              </a:spcBef>
              <a:buClr>
                <a:srgbClr val="F3F3F3"/>
              </a:buClr>
              <a:buSzPct val="100000"/>
              <a:buFont typeface="Quicksand"/>
              <a:defRPr sz="1800">
                <a:solidFill>
                  <a:srgbClr val="F3F3F3"/>
                </a:solidFill>
                <a:latin typeface="Quicksand"/>
                <a:ea typeface="Quicksand"/>
                <a:cs typeface="Quicksand"/>
                <a:sym typeface="Quicksand"/>
              </a:defRPr>
            </a:lvl4pPr>
            <a:lvl5pPr lvl="4" rtl="0">
              <a:spcBef>
                <a:spcPts val="360"/>
              </a:spcBef>
              <a:buClr>
                <a:srgbClr val="F3F3F3"/>
              </a:buClr>
              <a:buSzPct val="100000"/>
              <a:buFont typeface="Quicksand"/>
              <a:defRPr sz="1800">
                <a:solidFill>
                  <a:srgbClr val="F3F3F3"/>
                </a:solidFill>
                <a:latin typeface="Quicksand"/>
                <a:ea typeface="Quicksand"/>
                <a:cs typeface="Quicksand"/>
                <a:sym typeface="Quicksand"/>
              </a:defRPr>
            </a:lvl5pPr>
            <a:lvl6pPr lvl="5" rtl="0">
              <a:spcBef>
                <a:spcPts val="360"/>
              </a:spcBef>
              <a:buClr>
                <a:srgbClr val="F3F3F3"/>
              </a:buClr>
              <a:buSzPct val="100000"/>
              <a:buFont typeface="Quicksand"/>
              <a:defRPr sz="1800">
                <a:solidFill>
                  <a:srgbClr val="F3F3F3"/>
                </a:solidFill>
                <a:latin typeface="Quicksand"/>
                <a:ea typeface="Quicksand"/>
                <a:cs typeface="Quicksand"/>
                <a:sym typeface="Quicksand"/>
              </a:defRPr>
            </a:lvl6pPr>
            <a:lvl7pPr lvl="6" rtl="0">
              <a:spcBef>
                <a:spcPts val="360"/>
              </a:spcBef>
              <a:buClr>
                <a:srgbClr val="F3F3F3"/>
              </a:buClr>
              <a:buSzPct val="100000"/>
              <a:buFont typeface="Quicksand"/>
              <a:defRPr sz="1800">
                <a:solidFill>
                  <a:srgbClr val="F3F3F3"/>
                </a:solidFill>
                <a:latin typeface="Quicksand"/>
                <a:ea typeface="Quicksand"/>
                <a:cs typeface="Quicksand"/>
                <a:sym typeface="Quicksand"/>
              </a:defRPr>
            </a:lvl7pPr>
            <a:lvl8pPr lvl="7" rtl="0">
              <a:spcBef>
                <a:spcPts val="360"/>
              </a:spcBef>
              <a:buClr>
                <a:srgbClr val="F3F3F3"/>
              </a:buClr>
              <a:buSzPct val="100000"/>
              <a:buFont typeface="Quicksand"/>
              <a:defRPr sz="1800">
                <a:solidFill>
                  <a:srgbClr val="F3F3F3"/>
                </a:solidFill>
                <a:latin typeface="Quicksand"/>
                <a:ea typeface="Quicksand"/>
                <a:cs typeface="Quicksand"/>
                <a:sym typeface="Quicksand"/>
              </a:defRPr>
            </a:lvl8pPr>
            <a:lvl9pPr lvl="8" rtl="0">
              <a:spcBef>
                <a:spcPts val="360"/>
              </a:spcBef>
              <a:buClr>
                <a:srgbClr val="F3F3F3"/>
              </a:buClr>
              <a:buSzPct val="100000"/>
              <a:buFont typeface="Quicksand"/>
              <a:defRPr sz="1800">
                <a:solidFill>
                  <a:srgbClr val="F3F3F3"/>
                </a:solidFill>
                <a:latin typeface="Quicksand"/>
                <a:ea typeface="Quicksand"/>
                <a:cs typeface="Quicksand"/>
                <a:sym typeface="Quicksand"/>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 2 columns">
    <p:spTree>
      <p:nvGrpSpPr>
        <p:cNvPr id="28" name="Shape 28"/>
        <p:cNvGrpSpPr/>
        <p:nvPr/>
      </p:nvGrpSpPr>
      <p:grpSpPr>
        <a:xfrm>
          <a:off x="0" y="0"/>
          <a:ext cx="0" cy="0"/>
          <a:chOff x="0" y="0"/>
          <a:chExt cx="0" cy="0"/>
        </a:xfrm>
      </p:grpSpPr>
      <p:sp>
        <p:nvSpPr>
          <p:cNvPr id="29" name="Shape 29"/>
          <p:cNvSpPr txBox="1"/>
          <p:nvPr>
            <p:ph type="title"/>
          </p:nvPr>
        </p:nvSpPr>
        <p:spPr>
          <a:xfrm>
            <a:off x="1165475" y="665975"/>
            <a:ext cx="6858000" cy="459900"/>
          </a:xfrm>
          <a:prstGeom prst="rect">
            <a:avLst/>
          </a:prstGeom>
        </p:spPr>
        <p:txBody>
          <a:bodyPr anchorCtr="0" anchor="b"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 type="body"/>
          </p:nvPr>
        </p:nvSpPr>
        <p:spPr>
          <a:xfrm>
            <a:off x="1165475" y="1600200"/>
            <a:ext cx="3306900" cy="4967700"/>
          </a:xfrm>
          <a:prstGeom prst="rect">
            <a:avLst/>
          </a:prstGeom>
        </p:spPr>
        <p:txBody>
          <a:bodyPr anchorCtr="0" anchor="t" bIns="91425" lIns="91425" rIns="91425" wrap="square" tIns="91425"/>
          <a:lstStyle>
            <a:lvl1pPr lvl="0">
              <a:spcBef>
                <a:spcPts val="0"/>
              </a:spcBef>
              <a:buSzPct val="100000"/>
              <a:defRPr sz="2600"/>
            </a:lvl1pPr>
            <a:lvl2pPr lvl="1">
              <a:spcBef>
                <a:spcPts val="0"/>
              </a:spcBef>
              <a:buSzPct val="100000"/>
              <a:defRPr sz="2600"/>
            </a:lvl2pPr>
            <a:lvl3pPr lvl="2">
              <a:spcBef>
                <a:spcPts val="0"/>
              </a:spcBef>
              <a:buSzPct val="100000"/>
              <a:defRPr sz="2600"/>
            </a:lvl3pPr>
            <a:lvl4pPr lvl="3">
              <a:spcBef>
                <a:spcPts val="0"/>
              </a:spcBef>
              <a:buSzPct val="100000"/>
              <a:defRPr sz="2600"/>
            </a:lvl4pPr>
            <a:lvl5pPr lvl="4">
              <a:spcBef>
                <a:spcPts val="0"/>
              </a:spcBef>
              <a:buSzPct val="100000"/>
              <a:defRPr sz="2600"/>
            </a:lvl5pPr>
            <a:lvl6pPr lvl="5">
              <a:spcBef>
                <a:spcPts val="0"/>
              </a:spcBef>
              <a:buSzPct val="100000"/>
              <a:defRPr sz="2600"/>
            </a:lvl6pPr>
            <a:lvl7pPr lvl="6">
              <a:spcBef>
                <a:spcPts val="0"/>
              </a:spcBef>
              <a:buSzPct val="100000"/>
              <a:defRPr sz="2600"/>
            </a:lvl7pPr>
            <a:lvl8pPr lvl="7">
              <a:spcBef>
                <a:spcPts val="0"/>
              </a:spcBef>
              <a:buSzPct val="100000"/>
              <a:defRPr sz="2600"/>
            </a:lvl8pPr>
            <a:lvl9pPr lvl="8">
              <a:spcBef>
                <a:spcPts val="0"/>
              </a:spcBef>
              <a:buSzPct val="100000"/>
              <a:defRPr sz="2600"/>
            </a:lvl9pPr>
          </a:lstStyle>
          <a:p/>
        </p:txBody>
      </p:sp>
      <p:sp>
        <p:nvSpPr>
          <p:cNvPr id="31" name="Shape 31"/>
          <p:cNvSpPr txBox="1"/>
          <p:nvPr>
            <p:ph idx="2" type="body"/>
          </p:nvPr>
        </p:nvSpPr>
        <p:spPr>
          <a:xfrm>
            <a:off x="4671570" y="1600200"/>
            <a:ext cx="3306900" cy="4967700"/>
          </a:xfrm>
          <a:prstGeom prst="rect">
            <a:avLst/>
          </a:prstGeom>
        </p:spPr>
        <p:txBody>
          <a:bodyPr anchorCtr="0" anchor="t" bIns="91425" lIns="91425" rIns="91425" wrap="square" tIns="91425"/>
          <a:lstStyle>
            <a:lvl1pPr lvl="0">
              <a:spcBef>
                <a:spcPts val="0"/>
              </a:spcBef>
              <a:buSzPct val="100000"/>
              <a:defRPr sz="2600"/>
            </a:lvl1pPr>
            <a:lvl2pPr lvl="1">
              <a:spcBef>
                <a:spcPts val="0"/>
              </a:spcBef>
              <a:buSzPct val="100000"/>
              <a:defRPr sz="2600"/>
            </a:lvl2pPr>
            <a:lvl3pPr lvl="2">
              <a:spcBef>
                <a:spcPts val="0"/>
              </a:spcBef>
              <a:buSzPct val="100000"/>
              <a:defRPr sz="2600"/>
            </a:lvl3pPr>
            <a:lvl4pPr lvl="3">
              <a:spcBef>
                <a:spcPts val="0"/>
              </a:spcBef>
              <a:buSzPct val="100000"/>
              <a:defRPr sz="2600"/>
            </a:lvl4pPr>
            <a:lvl5pPr lvl="4">
              <a:spcBef>
                <a:spcPts val="0"/>
              </a:spcBef>
              <a:buSzPct val="100000"/>
              <a:defRPr sz="2600"/>
            </a:lvl5pPr>
            <a:lvl6pPr lvl="5">
              <a:spcBef>
                <a:spcPts val="0"/>
              </a:spcBef>
              <a:buSzPct val="100000"/>
              <a:defRPr sz="2600"/>
            </a:lvl6pPr>
            <a:lvl7pPr lvl="6">
              <a:spcBef>
                <a:spcPts val="0"/>
              </a:spcBef>
              <a:buSzPct val="100000"/>
              <a:defRPr sz="2600"/>
            </a:lvl7pPr>
            <a:lvl8pPr lvl="7">
              <a:spcBef>
                <a:spcPts val="0"/>
              </a:spcBef>
              <a:buSzPct val="100000"/>
              <a:defRPr sz="2600"/>
            </a:lvl8pPr>
            <a:lvl9pPr lvl="8">
              <a:spcBef>
                <a:spcPts val="0"/>
              </a:spcBef>
              <a:buSzPct val="100000"/>
              <a:defRPr sz="2600"/>
            </a:lvl9pPr>
          </a:lstStyle>
          <a:p/>
        </p:txBody>
      </p:sp>
      <p:cxnSp>
        <p:nvCxnSpPr>
          <p:cNvPr id="32" name="Shape 32"/>
          <p:cNvCxnSpPr/>
          <p:nvPr/>
        </p:nvCxnSpPr>
        <p:spPr>
          <a:xfrm>
            <a:off x="903825" y="-7925"/>
            <a:ext cx="0" cy="6866100"/>
          </a:xfrm>
          <a:prstGeom prst="straightConnector1">
            <a:avLst/>
          </a:prstGeom>
          <a:noFill/>
          <a:ln cap="flat" cmpd="sng" w="9525">
            <a:solidFill>
              <a:srgbClr val="999FA9"/>
            </a:solidFill>
            <a:prstDash val="solid"/>
            <a:round/>
            <a:headEnd len="lg" w="lg" type="none"/>
            <a:tailEnd len="lg" w="lg" type="none"/>
          </a:ln>
        </p:spPr>
      </p:cxnSp>
      <p:sp>
        <p:nvSpPr>
          <p:cNvPr id="33" name="Shape 33"/>
          <p:cNvSpPr/>
          <p:nvPr/>
        </p:nvSpPr>
        <p:spPr>
          <a:xfrm>
            <a:off x="808725" y="800750"/>
            <a:ext cx="190200" cy="190200"/>
          </a:xfrm>
          <a:prstGeom prst="ellipse">
            <a:avLst/>
          </a:prstGeom>
          <a:solidFill>
            <a:srgbClr val="39C0BA"/>
          </a:solidFill>
          <a:ln cap="flat" cmpd="sng" w="28575">
            <a:solidFill>
              <a:srgbClr val="2E3037"/>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34" name="Shape 34"/>
          <p:cNvSpPr/>
          <p:nvPr/>
        </p:nvSpPr>
        <p:spPr>
          <a:xfrm>
            <a:off x="769050" y="1861900"/>
            <a:ext cx="269400" cy="269400"/>
          </a:xfrm>
          <a:prstGeom prst="ellipse">
            <a:avLst/>
          </a:prstGeom>
          <a:solidFill>
            <a:srgbClr val="2E3037"/>
          </a:solidFill>
          <a:ln cap="flat" cmpd="sng" w="9525">
            <a:solidFill>
              <a:srgbClr val="999FA9"/>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itle + 3 columns">
    <p:spTree>
      <p:nvGrpSpPr>
        <p:cNvPr id="35" name="Shape 35"/>
        <p:cNvGrpSpPr/>
        <p:nvPr/>
      </p:nvGrpSpPr>
      <p:grpSpPr>
        <a:xfrm>
          <a:off x="0" y="0"/>
          <a:ext cx="0" cy="0"/>
          <a:chOff x="0" y="0"/>
          <a:chExt cx="0" cy="0"/>
        </a:xfrm>
      </p:grpSpPr>
      <p:sp>
        <p:nvSpPr>
          <p:cNvPr id="36" name="Shape 36"/>
          <p:cNvSpPr txBox="1"/>
          <p:nvPr>
            <p:ph type="title"/>
          </p:nvPr>
        </p:nvSpPr>
        <p:spPr>
          <a:xfrm>
            <a:off x="1165475" y="665975"/>
            <a:ext cx="6858000" cy="459900"/>
          </a:xfrm>
          <a:prstGeom prst="rect">
            <a:avLst/>
          </a:prstGeom>
        </p:spPr>
        <p:txBody>
          <a:bodyPr anchorCtr="0" anchor="b"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7" name="Shape 37"/>
          <p:cNvSpPr txBox="1"/>
          <p:nvPr>
            <p:ph idx="1" type="body"/>
          </p:nvPr>
        </p:nvSpPr>
        <p:spPr>
          <a:xfrm>
            <a:off x="1165475" y="1673975"/>
            <a:ext cx="2403600" cy="4893900"/>
          </a:xfrm>
          <a:prstGeom prst="rect">
            <a:avLst/>
          </a:prstGeom>
        </p:spPr>
        <p:txBody>
          <a:bodyPr anchorCtr="0" anchor="t" bIns="91425" lIns="91425" rIns="91425" wrap="square" tIns="91425"/>
          <a:lstStyle>
            <a:lvl1pPr lvl="0" rtl="0">
              <a:spcBef>
                <a:spcPts val="0"/>
              </a:spcBef>
              <a:buSzPct val="100000"/>
              <a:defRPr sz="2000"/>
            </a:lvl1pPr>
            <a:lvl2pPr lvl="1" rtl="0">
              <a:spcBef>
                <a:spcPts val="0"/>
              </a:spcBef>
              <a:buSzPct val="100000"/>
              <a:defRPr sz="2000"/>
            </a:lvl2pPr>
            <a:lvl3pPr lvl="2" rtl="0">
              <a:spcBef>
                <a:spcPts val="0"/>
              </a:spcBef>
              <a:buSzPct val="100000"/>
              <a:defRPr sz="2000"/>
            </a:lvl3pPr>
            <a:lvl4pPr lvl="3" rtl="0">
              <a:spcBef>
                <a:spcPts val="0"/>
              </a:spcBef>
              <a:buSzPct val="100000"/>
              <a:defRPr sz="2000"/>
            </a:lvl4pPr>
            <a:lvl5pPr lvl="4" rtl="0">
              <a:spcBef>
                <a:spcPts val="0"/>
              </a:spcBef>
              <a:buSzPct val="100000"/>
              <a:defRPr sz="2000"/>
            </a:lvl5pPr>
            <a:lvl6pPr lvl="5" rtl="0">
              <a:spcBef>
                <a:spcPts val="0"/>
              </a:spcBef>
              <a:buSzPct val="100000"/>
              <a:defRPr sz="2000"/>
            </a:lvl6pPr>
            <a:lvl7pPr lvl="6" rtl="0">
              <a:spcBef>
                <a:spcPts val="0"/>
              </a:spcBef>
              <a:buSzPct val="100000"/>
              <a:defRPr sz="2000"/>
            </a:lvl7pPr>
            <a:lvl8pPr lvl="7" rtl="0">
              <a:spcBef>
                <a:spcPts val="0"/>
              </a:spcBef>
              <a:buSzPct val="100000"/>
              <a:defRPr sz="2000"/>
            </a:lvl8pPr>
            <a:lvl9pPr lvl="8" rtl="0">
              <a:spcBef>
                <a:spcPts val="0"/>
              </a:spcBef>
              <a:buSzPct val="100000"/>
              <a:defRPr sz="2000"/>
            </a:lvl9pPr>
          </a:lstStyle>
          <a:p/>
        </p:txBody>
      </p:sp>
      <p:sp>
        <p:nvSpPr>
          <p:cNvPr id="38" name="Shape 38"/>
          <p:cNvSpPr txBox="1"/>
          <p:nvPr>
            <p:ph idx="2" type="body"/>
          </p:nvPr>
        </p:nvSpPr>
        <p:spPr>
          <a:xfrm>
            <a:off x="3692249" y="1673975"/>
            <a:ext cx="2403600" cy="4893900"/>
          </a:xfrm>
          <a:prstGeom prst="rect">
            <a:avLst/>
          </a:prstGeom>
        </p:spPr>
        <p:txBody>
          <a:bodyPr anchorCtr="0" anchor="t" bIns="91425" lIns="91425" rIns="91425" wrap="square" tIns="91425"/>
          <a:lstStyle>
            <a:lvl1pPr lvl="0" rtl="0">
              <a:spcBef>
                <a:spcPts val="0"/>
              </a:spcBef>
              <a:buSzPct val="100000"/>
              <a:defRPr sz="2000"/>
            </a:lvl1pPr>
            <a:lvl2pPr lvl="1" rtl="0">
              <a:spcBef>
                <a:spcPts val="0"/>
              </a:spcBef>
              <a:buSzPct val="100000"/>
              <a:defRPr sz="2000"/>
            </a:lvl2pPr>
            <a:lvl3pPr lvl="2" rtl="0">
              <a:spcBef>
                <a:spcPts val="0"/>
              </a:spcBef>
              <a:buSzPct val="100000"/>
              <a:defRPr sz="2000"/>
            </a:lvl3pPr>
            <a:lvl4pPr lvl="3" rtl="0">
              <a:spcBef>
                <a:spcPts val="0"/>
              </a:spcBef>
              <a:buSzPct val="100000"/>
              <a:defRPr sz="2000"/>
            </a:lvl4pPr>
            <a:lvl5pPr lvl="4" rtl="0">
              <a:spcBef>
                <a:spcPts val="0"/>
              </a:spcBef>
              <a:buSzPct val="100000"/>
              <a:defRPr sz="2000"/>
            </a:lvl5pPr>
            <a:lvl6pPr lvl="5" rtl="0">
              <a:spcBef>
                <a:spcPts val="0"/>
              </a:spcBef>
              <a:buSzPct val="100000"/>
              <a:defRPr sz="2000"/>
            </a:lvl6pPr>
            <a:lvl7pPr lvl="6" rtl="0">
              <a:spcBef>
                <a:spcPts val="0"/>
              </a:spcBef>
              <a:buSzPct val="100000"/>
              <a:defRPr sz="2000"/>
            </a:lvl7pPr>
            <a:lvl8pPr lvl="7" rtl="0">
              <a:spcBef>
                <a:spcPts val="0"/>
              </a:spcBef>
              <a:buSzPct val="100000"/>
              <a:defRPr sz="2000"/>
            </a:lvl8pPr>
            <a:lvl9pPr lvl="8" rtl="0">
              <a:spcBef>
                <a:spcPts val="0"/>
              </a:spcBef>
              <a:buSzPct val="100000"/>
              <a:defRPr sz="2000"/>
            </a:lvl9pPr>
          </a:lstStyle>
          <a:p/>
        </p:txBody>
      </p:sp>
      <p:sp>
        <p:nvSpPr>
          <p:cNvPr id="39" name="Shape 39"/>
          <p:cNvSpPr txBox="1"/>
          <p:nvPr>
            <p:ph idx="3" type="body"/>
          </p:nvPr>
        </p:nvSpPr>
        <p:spPr>
          <a:xfrm>
            <a:off x="6219023" y="1673975"/>
            <a:ext cx="2403600" cy="4893900"/>
          </a:xfrm>
          <a:prstGeom prst="rect">
            <a:avLst/>
          </a:prstGeom>
        </p:spPr>
        <p:txBody>
          <a:bodyPr anchorCtr="0" anchor="t" bIns="91425" lIns="91425" rIns="91425" wrap="square" tIns="91425"/>
          <a:lstStyle>
            <a:lvl1pPr lvl="0" rtl="0">
              <a:spcBef>
                <a:spcPts val="0"/>
              </a:spcBef>
              <a:buSzPct val="100000"/>
              <a:defRPr sz="2000"/>
            </a:lvl1pPr>
            <a:lvl2pPr lvl="1" rtl="0">
              <a:spcBef>
                <a:spcPts val="0"/>
              </a:spcBef>
              <a:buSzPct val="100000"/>
              <a:defRPr sz="2000"/>
            </a:lvl2pPr>
            <a:lvl3pPr lvl="2" rtl="0">
              <a:spcBef>
                <a:spcPts val="0"/>
              </a:spcBef>
              <a:buSzPct val="100000"/>
              <a:defRPr sz="2000"/>
            </a:lvl3pPr>
            <a:lvl4pPr lvl="3" rtl="0">
              <a:spcBef>
                <a:spcPts val="0"/>
              </a:spcBef>
              <a:buSzPct val="100000"/>
              <a:defRPr sz="2000"/>
            </a:lvl4pPr>
            <a:lvl5pPr lvl="4" rtl="0">
              <a:spcBef>
                <a:spcPts val="0"/>
              </a:spcBef>
              <a:buSzPct val="100000"/>
              <a:defRPr sz="2000"/>
            </a:lvl5pPr>
            <a:lvl6pPr lvl="5" rtl="0">
              <a:spcBef>
                <a:spcPts val="0"/>
              </a:spcBef>
              <a:buSzPct val="100000"/>
              <a:defRPr sz="2000"/>
            </a:lvl6pPr>
            <a:lvl7pPr lvl="6" rtl="0">
              <a:spcBef>
                <a:spcPts val="0"/>
              </a:spcBef>
              <a:buSzPct val="100000"/>
              <a:defRPr sz="2000"/>
            </a:lvl7pPr>
            <a:lvl8pPr lvl="7" rtl="0">
              <a:spcBef>
                <a:spcPts val="0"/>
              </a:spcBef>
              <a:buSzPct val="100000"/>
              <a:defRPr sz="2000"/>
            </a:lvl8pPr>
            <a:lvl9pPr lvl="8" rtl="0">
              <a:spcBef>
                <a:spcPts val="0"/>
              </a:spcBef>
              <a:buSzPct val="100000"/>
              <a:defRPr sz="2000"/>
            </a:lvl9pPr>
          </a:lstStyle>
          <a:p/>
        </p:txBody>
      </p:sp>
      <p:cxnSp>
        <p:nvCxnSpPr>
          <p:cNvPr id="40" name="Shape 40"/>
          <p:cNvCxnSpPr/>
          <p:nvPr/>
        </p:nvCxnSpPr>
        <p:spPr>
          <a:xfrm>
            <a:off x="903825" y="-7925"/>
            <a:ext cx="0" cy="6866100"/>
          </a:xfrm>
          <a:prstGeom prst="straightConnector1">
            <a:avLst/>
          </a:prstGeom>
          <a:noFill/>
          <a:ln cap="flat" cmpd="sng" w="9525">
            <a:solidFill>
              <a:srgbClr val="999FA9"/>
            </a:solidFill>
            <a:prstDash val="solid"/>
            <a:round/>
            <a:headEnd len="lg" w="lg" type="none"/>
            <a:tailEnd len="lg" w="lg" type="none"/>
          </a:ln>
        </p:spPr>
      </p:cxnSp>
      <p:sp>
        <p:nvSpPr>
          <p:cNvPr id="41" name="Shape 41"/>
          <p:cNvSpPr/>
          <p:nvPr/>
        </p:nvSpPr>
        <p:spPr>
          <a:xfrm>
            <a:off x="808725" y="800750"/>
            <a:ext cx="190200" cy="190200"/>
          </a:xfrm>
          <a:prstGeom prst="ellipse">
            <a:avLst/>
          </a:prstGeom>
          <a:solidFill>
            <a:srgbClr val="39C0BA"/>
          </a:solidFill>
          <a:ln cap="flat" cmpd="sng" w="28575">
            <a:solidFill>
              <a:srgbClr val="2E3037"/>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42" name="Shape 42"/>
          <p:cNvSpPr/>
          <p:nvPr/>
        </p:nvSpPr>
        <p:spPr>
          <a:xfrm>
            <a:off x="769050" y="1861900"/>
            <a:ext cx="269400" cy="269400"/>
          </a:xfrm>
          <a:prstGeom prst="ellipse">
            <a:avLst/>
          </a:prstGeom>
          <a:solidFill>
            <a:srgbClr val="2E3037"/>
          </a:solidFill>
          <a:ln cap="flat" cmpd="sng" w="9525">
            <a:solidFill>
              <a:srgbClr val="999FA9"/>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43" name="Shape 43"/>
        <p:cNvGrpSpPr/>
        <p:nvPr/>
      </p:nvGrpSpPr>
      <p:grpSpPr>
        <a:xfrm>
          <a:off x="0" y="0"/>
          <a:ext cx="0" cy="0"/>
          <a:chOff x="0" y="0"/>
          <a:chExt cx="0" cy="0"/>
        </a:xfrm>
      </p:grpSpPr>
      <p:sp>
        <p:nvSpPr>
          <p:cNvPr id="44" name="Shape 44"/>
          <p:cNvSpPr txBox="1"/>
          <p:nvPr>
            <p:ph type="title"/>
          </p:nvPr>
        </p:nvSpPr>
        <p:spPr>
          <a:xfrm>
            <a:off x="1165475" y="665975"/>
            <a:ext cx="6858000" cy="459900"/>
          </a:xfrm>
          <a:prstGeom prst="rect">
            <a:avLst/>
          </a:prstGeom>
        </p:spPr>
        <p:txBody>
          <a:bodyPr anchorCtr="0" anchor="b"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cxnSp>
        <p:nvCxnSpPr>
          <p:cNvPr id="45" name="Shape 45"/>
          <p:cNvCxnSpPr/>
          <p:nvPr/>
        </p:nvCxnSpPr>
        <p:spPr>
          <a:xfrm>
            <a:off x="903825" y="-7925"/>
            <a:ext cx="0" cy="6866100"/>
          </a:xfrm>
          <a:prstGeom prst="straightConnector1">
            <a:avLst/>
          </a:prstGeom>
          <a:noFill/>
          <a:ln cap="flat" cmpd="sng" w="9525">
            <a:solidFill>
              <a:srgbClr val="999FA9"/>
            </a:solidFill>
            <a:prstDash val="solid"/>
            <a:round/>
            <a:headEnd len="lg" w="lg" type="none"/>
            <a:tailEnd len="lg" w="lg" type="none"/>
          </a:ln>
        </p:spPr>
      </p:cxnSp>
      <p:sp>
        <p:nvSpPr>
          <p:cNvPr id="46" name="Shape 46"/>
          <p:cNvSpPr/>
          <p:nvPr/>
        </p:nvSpPr>
        <p:spPr>
          <a:xfrm>
            <a:off x="808725" y="800750"/>
            <a:ext cx="190200" cy="190200"/>
          </a:xfrm>
          <a:prstGeom prst="ellipse">
            <a:avLst/>
          </a:prstGeom>
          <a:solidFill>
            <a:srgbClr val="39C0BA"/>
          </a:solidFill>
          <a:ln cap="flat" cmpd="sng" w="28575">
            <a:solidFill>
              <a:srgbClr val="2E3037"/>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7" name="Shape 47"/>
        <p:cNvGrpSpPr/>
        <p:nvPr/>
      </p:nvGrpSpPr>
      <p:grpSpPr>
        <a:xfrm>
          <a:off x="0" y="0"/>
          <a:ext cx="0" cy="0"/>
          <a:chOff x="0" y="0"/>
          <a:chExt cx="0" cy="0"/>
        </a:xfrm>
      </p:grpSpPr>
      <p:sp>
        <p:nvSpPr>
          <p:cNvPr id="48" name="Shape 48"/>
          <p:cNvSpPr txBox="1"/>
          <p:nvPr>
            <p:ph idx="1" type="body"/>
          </p:nvPr>
        </p:nvSpPr>
        <p:spPr>
          <a:xfrm>
            <a:off x="1165475" y="5775090"/>
            <a:ext cx="7521300" cy="578700"/>
          </a:xfrm>
          <a:prstGeom prst="rect">
            <a:avLst/>
          </a:prstGeom>
        </p:spPr>
        <p:txBody>
          <a:bodyPr anchorCtr="0" anchor="t" bIns="91425" lIns="91425" rIns="91425" wrap="square" tIns="91425"/>
          <a:lstStyle>
            <a:lvl1pPr lvl="0">
              <a:spcBef>
                <a:spcPts val="360"/>
              </a:spcBef>
              <a:buSzPct val="100000"/>
              <a:buNone/>
              <a:defRPr sz="1800"/>
            </a:lvl1pPr>
          </a:lstStyle>
          <a:p/>
        </p:txBody>
      </p:sp>
      <p:cxnSp>
        <p:nvCxnSpPr>
          <p:cNvPr id="49" name="Shape 49"/>
          <p:cNvCxnSpPr/>
          <p:nvPr/>
        </p:nvCxnSpPr>
        <p:spPr>
          <a:xfrm>
            <a:off x="903825" y="-7925"/>
            <a:ext cx="0" cy="6866100"/>
          </a:xfrm>
          <a:prstGeom prst="straightConnector1">
            <a:avLst/>
          </a:prstGeom>
          <a:noFill/>
          <a:ln cap="flat" cmpd="sng" w="9525">
            <a:solidFill>
              <a:srgbClr val="999FA9"/>
            </a:solidFill>
            <a:prstDash val="solid"/>
            <a:round/>
            <a:headEnd len="lg" w="lg" type="none"/>
            <a:tailEnd len="lg" w="lg" type="none"/>
          </a:ln>
        </p:spPr>
      </p:cxnSp>
      <p:sp>
        <p:nvSpPr>
          <p:cNvPr id="50" name="Shape 50"/>
          <p:cNvSpPr/>
          <p:nvPr/>
        </p:nvSpPr>
        <p:spPr>
          <a:xfrm>
            <a:off x="808650" y="5952850"/>
            <a:ext cx="190200" cy="190200"/>
          </a:xfrm>
          <a:prstGeom prst="ellipse">
            <a:avLst/>
          </a:prstGeom>
          <a:solidFill>
            <a:srgbClr val="2E3037"/>
          </a:solidFill>
          <a:ln cap="flat" cmpd="sng" w="9525">
            <a:solidFill>
              <a:srgbClr val="999FA9"/>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1" name="Shape 51"/>
        <p:cNvGrpSpPr/>
        <p:nvPr/>
      </p:nvGrpSpPr>
      <p:grpSpPr>
        <a:xfrm>
          <a:off x="0" y="0"/>
          <a:ext cx="0" cy="0"/>
          <a:chOff x="0" y="0"/>
          <a:chExt cx="0" cy="0"/>
        </a:xfrm>
      </p:grpSpPr>
      <p:cxnSp>
        <p:nvCxnSpPr>
          <p:cNvPr id="52" name="Shape 52"/>
          <p:cNvCxnSpPr/>
          <p:nvPr/>
        </p:nvCxnSpPr>
        <p:spPr>
          <a:xfrm>
            <a:off x="903825" y="-7925"/>
            <a:ext cx="0" cy="6866100"/>
          </a:xfrm>
          <a:prstGeom prst="straightConnector1">
            <a:avLst/>
          </a:prstGeom>
          <a:noFill/>
          <a:ln cap="flat" cmpd="sng" w="9525">
            <a:solidFill>
              <a:srgbClr val="999FA9"/>
            </a:solidFill>
            <a:prstDash val="solid"/>
            <a:round/>
            <a:headEnd len="lg" w="lg" type="none"/>
            <a:tailEnd len="lg" w="lg" type="none"/>
          </a:ln>
        </p:spPr>
      </p:cxnSp>
      <p:sp>
        <p:nvSpPr>
          <p:cNvPr id="53" name="Shape 53"/>
          <p:cNvSpPr/>
          <p:nvPr/>
        </p:nvSpPr>
        <p:spPr>
          <a:xfrm>
            <a:off x="808650" y="3333900"/>
            <a:ext cx="190200" cy="190200"/>
          </a:xfrm>
          <a:prstGeom prst="ellipse">
            <a:avLst/>
          </a:prstGeom>
          <a:solidFill>
            <a:srgbClr val="2E3037"/>
          </a:solidFill>
          <a:ln cap="flat" cmpd="sng" w="9525">
            <a:solidFill>
              <a:srgbClr val="999FA9"/>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2.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
    <p:bg>
      <p:bgPr>
        <a:solidFill>
          <a:srgbClr val="2E3037"/>
        </a:solidFill>
      </p:bgPr>
    </p:bg>
    <p:spTree>
      <p:nvGrpSpPr>
        <p:cNvPr id="5" name="Shape 5"/>
        <p:cNvGrpSpPr/>
        <p:nvPr/>
      </p:nvGrpSpPr>
      <p:grpSpPr>
        <a:xfrm>
          <a:off x="0" y="0"/>
          <a:ext cx="0" cy="0"/>
          <a:chOff x="0" y="0"/>
          <a:chExt cx="0" cy="0"/>
        </a:xfrm>
      </p:grpSpPr>
      <p:sp>
        <p:nvSpPr>
          <p:cNvPr id="6" name="Shape 6"/>
          <p:cNvSpPr txBox="1"/>
          <p:nvPr>
            <p:ph type="title"/>
          </p:nvPr>
        </p:nvSpPr>
        <p:spPr>
          <a:xfrm>
            <a:off x="1165475" y="665975"/>
            <a:ext cx="6858000" cy="459900"/>
          </a:xfrm>
          <a:prstGeom prst="rect">
            <a:avLst/>
          </a:prstGeom>
          <a:noFill/>
          <a:ln>
            <a:noFill/>
          </a:ln>
        </p:spPr>
        <p:txBody>
          <a:bodyPr anchorCtr="0" anchor="b" bIns="91425" lIns="91425" rIns="91425" wrap="square" tIns="91425"/>
          <a:lstStyle>
            <a:lvl1pPr lvl="0">
              <a:spcBef>
                <a:spcPts val="0"/>
              </a:spcBef>
              <a:buClr>
                <a:srgbClr val="39C0BA"/>
              </a:buClr>
              <a:buSzPct val="100000"/>
              <a:buFont typeface="Quicksand"/>
              <a:buNone/>
              <a:defRPr sz="1800">
                <a:solidFill>
                  <a:srgbClr val="39C0BA"/>
                </a:solidFill>
                <a:latin typeface="Quicksand"/>
                <a:ea typeface="Quicksand"/>
                <a:cs typeface="Quicksand"/>
                <a:sym typeface="Quicksand"/>
              </a:defRPr>
            </a:lvl1pPr>
            <a:lvl2pPr lvl="1">
              <a:spcBef>
                <a:spcPts val="0"/>
              </a:spcBef>
              <a:buClr>
                <a:srgbClr val="39C0BA"/>
              </a:buClr>
              <a:buSzPct val="100000"/>
              <a:buFont typeface="Quicksand"/>
              <a:buNone/>
              <a:defRPr sz="1800">
                <a:solidFill>
                  <a:srgbClr val="39C0BA"/>
                </a:solidFill>
                <a:latin typeface="Quicksand"/>
                <a:ea typeface="Quicksand"/>
                <a:cs typeface="Quicksand"/>
                <a:sym typeface="Quicksand"/>
              </a:defRPr>
            </a:lvl2pPr>
            <a:lvl3pPr lvl="2">
              <a:spcBef>
                <a:spcPts val="0"/>
              </a:spcBef>
              <a:buClr>
                <a:srgbClr val="39C0BA"/>
              </a:buClr>
              <a:buSzPct val="100000"/>
              <a:buFont typeface="Quicksand"/>
              <a:buNone/>
              <a:defRPr sz="1800">
                <a:solidFill>
                  <a:srgbClr val="39C0BA"/>
                </a:solidFill>
                <a:latin typeface="Quicksand"/>
                <a:ea typeface="Quicksand"/>
                <a:cs typeface="Quicksand"/>
                <a:sym typeface="Quicksand"/>
              </a:defRPr>
            </a:lvl3pPr>
            <a:lvl4pPr lvl="3">
              <a:spcBef>
                <a:spcPts val="0"/>
              </a:spcBef>
              <a:buClr>
                <a:srgbClr val="39C0BA"/>
              </a:buClr>
              <a:buSzPct val="100000"/>
              <a:buFont typeface="Quicksand"/>
              <a:buNone/>
              <a:defRPr sz="1800">
                <a:solidFill>
                  <a:srgbClr val="39C0BA"/>
                </a:solidFill>
                <a:latin typeface="Quicksand"/>
                <a:ea typeface="Quicksand"/>
                <a:cs typeface="Quicksand"/>
                <a:sym typeface="Quicksand"/>
              </a:defRPr>
            </a:lvl4pPr>
            <a:lvl5pPr lvl="4">
              <a:spcBef>
                <a:spcPts val="0"/>
              </a:spcBef>
              <a:buClr>
                <a:srgbClr val="39C0BA"/>
              </a:buClr>
              <a:buSzPct val="100000"/>
              <a:buFont typeface="Quicksand"/>
              <a:buNone/>
              <a:defRPr sz="1800">
                <a:solidFill>
                  <a:srgbClr val="39C0BA"/>
                </a:solidFill>
                <a:latin typeface="Quicksand"/>
                <a:ea typeface="Quicksand"/>
                <a:cs typeface="Quicksand"/>
                <a:sym typeface="Quicksand"/>
              </a:defRPr>
            </a:lvl5pPr>
            <a:lvl6pPr lvl="5">
              <a:spcBef>
                <a:spcPts val="0"/>
              </a:spcBef>
              <a:buClr>
                <a:srgbClr val="39C0BA"/>
              </a:buClr>
              <a:buSzPct val="100000"/>
              <a:buFont typeface="Quicksand"/>
              <a:buNone/>
              <a:defRPr sz="1800">
                <a:solidFill>
                  <a:srgbClr val="39C0BA"/>
                </a:solidFill>
                <a:latin typeface="Quicksand"/>
                <a:ea typeface="Quicksand"/>
                <a:cs typeface="Quicksand"/>
                <a:sym typeface="Quicksand"/>
              </a:defRPr>
            </a:lvl6pPr>
            <a:lvl7pPr lvl="6">
              <a:spcBef>
                <a:spcPts val="0"/>
              </a:spcBef>
              <a:buClr>
                <a:srgbClr val="39C0BA"/>
              </a:buClr>
              <a:buSzPct val="100000"/>
              <a:buFont typeface="Quicksand"/>
              <a:buNone/>
              <a:defRPr sz="1800">
                <a:solidFill>
                  <a:srgbClr val="39C0BA"/>
                </a:solidFill>
                <a:latin typeface="Quicksand"/>
                <a:ea typeface="Quicksand"/>
                <a:cs typeface="Quicksand"/>
                <a:sym typeface="Quicksand"/>
              </a:defRPr>
            </a:lvl7pPr>
            <a:lvl8pPr lvl="7">
              <a:spcBef>
                <a:spcPts val="0"/>
              </a:spcBef>
              <a:buClr>
                <a:srgbClr val="39C0BA"/>
              </a:buClr>
              <a:buSzPct val="100000"/>
              <a:buFont typeface="Quicksand"/>
              <a:buNone/>
              <a:defRPr sz="1800">
                <a:solidFill>
                  <a:srgbClr val="39C0BA"/>
                </a:solidFill>
                <a:latin typeface="Quicksand"/>
                <a:ea typeface="Quicksand"/>
                <a:cs typeface="Quicksand"/>
                <a:sym typeface="Quicksand"/>
              </a:defRPr>
            </a:lvl8pPr>
            <a:lvl9pPr lvl="8">
              <a:spcBef>
                <a:spcPts val="0"/>
              </a:spcBef>
              <a:buClr>
                <a:srgbClr val="39C0BA"/>
              </a:buClr>
              <a:buSzPct val="100000"/>
              <a:buFont typeface="Quicksand"/>
              <a:buNone/>
              <a:defRPr sz="1800">
                <a:solidFill>
                  <a:srgbClr val="39C0BA"/>
                </a:solidFill>
                <a:latin typeface="Quicksand"/>
                <a:ea typeface="Quicksand"/>
                <a:cs typeface="Quicksand"/>
                <a:sym typeface="Quicksand"/>
              </a:defRPr>
            </a:lvl9pPr>
          </a:lstStyle>
          <a:p/>
        </p:txBody>
      </p:sp>
      <p:sp>
        <p:nvSpPr>
          <p:cNvPr id="7" name="Shape 7"/>
          <p:cNvSpPr txBox="1"/>
          <p:nvPr>
            <p:ph idx="1" type="body"/>
          </p:nvPr>
        </p:nvSpPr>
        <p:spPr>
          <a:xfrm>
            <a:off x="1165498" y="1600200"/>
            <a:ext cx="6858000" cy="4967700"/>
          </a:xfrm>
          <a:prstGeom prst="rect">
            <a:avLst/>
          </a:prstGeom>
          <a:noFill/>
          <a:ln>
            <a:noFill/>
          </a:ln>
        </p:spPr>
        <p:txBody>
          <a:bodyPr anchorCtr="0" anchor="t" bIns="91425" lIns="91425" rIns="91425" wrap="square" tIns="91425"/>
          <a:lstStyle>
            <a:lvl1pPr lvl="0">
              <a:spcBef>
                <a:spcPts val="600"/>
              </a:spcBef>
              <a:buClr>
                <a:srgbClr val="F3F3F3"/>
              </a:buClr>
              <a:buSzPct val="100000"/>
              <a:buFont typeface="Quicksand"/>
              <a:buChar char="◦"/>
              <a:defRPr sz="3000">
                <a:solidFill>
                  <a:srgbClr val="F3F3F3"/>
                </a:solidFill>
                <a:latin typeface="Quicksand"/>
                <a:ea typeface="Quicksand"/>
                <a:cs typeface="Quicksand"/>
                <a:sym typeface="Quicksand"/>
              </a:defRPr>
            </a:lvl1pPr>
            <a:lvl2pPr lvl="1">
              <a:spcBef>
                <a:spcPts val="480"/>
              </a:spcBef>
              <a:buClr>
                <a:srgbClr val="F3F3F3"/>
              </a:buClr>
              <a:buSzPct val="100000"/>
              <a:buFont typeface="Quicksand"/>
              <a:buChar char="▫"/>
              <a:defRPr sz="2400">
                <a:solidFill>
                  <a:srgbClr val="F3F3F3"/>
                </a:solidFill>
                <a:latin typeface="Quicksand"/>
                <a:ea typeface="Quicksand"/>
                <a:cs typeface="Quicksand"/>
                <a:sym typeface="Quicksand"/>
              </a:defRPr>
            </a:lvl2pPr>
            <a:lvl3pPr lvl="2">
              <a:spcBef>
                <a:spcPts val="480"/>
              </a:spcBef>
              <a:buClr>
                <a:srgbClr val="F3F3F3"/>
              </a:buClr>
              <a:buSzPct val="100000"/>
              <a:buFont typeface="Quicksand"/>
              <a:buChar char="■"/>
              <a:defRPr sz="2400">
                <a:solidFill>
                  <a:srgbClr val="F3F3F3"/>
                </a:solidFill>
                <a:latin typeface="Quicksand"/>
                <a:ea typeface="Quicksand"/>
                <a:cs typeface="Quicksand"/>
                <a:sym typeface="Quicksand"/>
              </a:defRPr>
            </a:lvl3pPr>
            <a:lvl4pPr lvl="3">
              <a:spcBef>
                <a:spcPts val="360"/>
              </a:spcBef>
              <a:buClr>
                <a:srgbClr val="F3F3F3"/>
              </a:buClr>
              <a:buSzPct val="100000"/>
              <a:buFont typeface="Quicksand"/>
              <a:buChar char="●"/>
              <a:defRPr sz="1800">
                <a:solidFill>
                  <a:srgbClr val="F3F3F3"/>
                </a:solidFill>
                <a:latin typeface="Quicksand"/>
                <a:ea typeface="Quicksand"/>
                <a:cs typeface="Quicksand"/>
                <a:sym typeface="Quicksand"/>
              </a:defRPr>
            </a:lvl4pPr>
            <a:lvl5pPr lvl="4">
              <a:spcBef>
                <a:spcPts val="360"/>
              </a:spcBef>
              <a:buClr>
                <a:srgbClr val="F3F3F3"/>
              </a:buClr>
              <a:buSzPct val="100000"/>
              <a:buFont typeface="Quicksand"/>
              <a:buChar char="○"/>
              <a:defRPr sz="1800">
                <a:solidFill>
                  <a:srgbClr val="F3F3F3"/>
                </a:solidFill>
                <a:latin typeface="Quicksand"/>
                <a:ea typeface="Quicksand"/>
                <a:cs typeface="Quicksand"/>
                <a:sym typeface="Quicksand"/>
              </a:defRPr>
            </a:lvl5pPr>
            <a:lvl6pPr lvl="5">
              <a:spcBef>
                <a:spcPts val="360"/>
              </a:spcBef>
              <a:buClr>
                <a:srgbClr val="F3F3F3"/>
              </a:buClr>
              <a:buSzPct val="100000"/>
              <a:buFont typeface="Quicksand"/>
              <a:buChar char="■"/>
              <a:defRPr sz="1800">
                <a:solidFill>
                  <a:srgbClr val="F3F3F3"/>
                </a:solidFill>
                <a:latin typeface="Quicksand"/>
                <a:ea typeface="Quicksand"/>
                <a:cs typeface="Quicksand"/>
                <a:sym typeface="Quicksand"/>
              </a:defRPr>
            </a:lvl6pPr>
            <a:lvl7pPr lvl="6">
              <a:spcBef>
                <a:spcPts val="360"/>
              </a:spcBef>
              <a:buClr>
                <a:srgbClr val="F3F3F3"/>
              </a:buClr>
              <a:buSzPct val="100000"/>
              <a:buFont typeface="Quicksand"/>
              <a:buChar char="●"/>
              <a:defRPr sz="1800">
                <a:solidFill>
                  <a:srgbClr val="F3F3F3"/>
                </a:solidFill>
                <a:latin typeface="Quicksand"/>
                <a:ea typeface="Quicksand"/>
                <a:cs typeface="Quicksand"/>
                <a:sym typeface="Quicksand"/>
              </a:defRPr>
            </a:lvl7pPr>
            <a:lvl8pPr lvl="7">
              <a:spcBef>
                <a:spcPts val="360"/>
              </a:spcBef>
              <a:buClr>
                <a:srgbClr val="F3F3F3"/>
              </a:buClr>
              <a:buSzPct val="100000"/>
              <a:buFont typeface="Quicksand"/>
              <a:buChar char="○"/>
              <a:defRPr sz="1800">
                <a:solidFill>
                  <a:srgbClr val="F3F3F3"/>
                </a:solidFill>
                <a:latin typeface="Quicksand"/>
                <a:ea typeface="Quicksand"/>
                <a:cs typeface="Quicksand"/>
                <a:sym typeface="Quicksand"/>
              </a:defRPr>
            </a:lvl8pPr>
            <a:lvl9pPr lvl="8">
              <a:spcBef>
                <a:spcPts val="360"/>
              </a:spcBef>
              <a:buClr>
                <a:srgbClr val="F3F3F3"/>
              </a:buClr>
              <a:buSzPct val="100000"/>
              <a:buFont typeface="Quicksand"/>
              <a:buChar char="■"/>
              <a:defRPr sz="1800">
                <a:solidFill>
                  <a:srgbClr val="F3F3F3"/>
                </a:solidFill>
                <a:latin typeface="Quicksand"/>
                <a:ea typeface="Quicksand"/>
                <a:cs typeface="Quicksand"/>
                <a:sym typeface="Quicksand"/>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2E3037"/>
        </a:solidFill>
      </p:bgPr>
    </p:bg>
    <p:spTree>
      <p:nvGrpSpPr>
        <p:cNvPr id="60" name="Shape 60"/>
        <p:cNvGrpSpPr/>
        <p:nvPr/>
      </p:nvGrpSpPr>
      <p:grpSpPr>
        <a:xfrm>
          <a:off x="0" y="0"/>
          <a:ext cx="0" cy="0"/>
          <a:chOff x="0" y="0"/>
          <a:chExt cx="0" cy="0"/>
        </a:xfrm>
      </p:grpSpPr>
      <p:sp>
        <p:nvSpPr>
          <p:cNvPr id="61" name="Shape 61"/>
          <p:cNvSpPr txBox="1"/>
          <p:nvPr>
            <p:ph type="ctrTitle"/>
          </p:nvPr>
        </p:nvSpPr>
        <p:spPr>
          <a:xfrm>
            <a:off x="1319175" y="2876425"/>
            <a:ext cx="6680400" cy="1546500"/>
          </a:xfrm>
          <a:prstGeom prst="rect">
            <a:avLst/>
          </a:prstGeom>
        </p:spPr>
        <p:txBody>
          <a:bodyPr anchorCtr="0" anchor="t" bIns="91425" lIns="91425" rIns="91425" wrap="square" tIns="91425">
            <a:noAutofit/>
          </a:bodyPr>
          <a:lstStyle/>
          <a:p>
            <a:pPr lvl="0">
              <a:spcBef>
                <a:spcPts val="0"/>
              </a:spcBef>
              <a:buNone/>
            </a:pPr>
            <a:r>
              <a:rPr b="1" lang="ru" sz="2200">
                <a:solidFill>
                  <a:srgbClr val="2E3037"/>
                </a:solidFill>
              </a:rPr>
              <a:t>Web-automation.ru</a:t>
            </a:r>
          </a:p>
        </p:txBody>
      </p:sp>
      <p:sp>
        <p:nvSpPr>
          <p:cNvPr id="62" name="Shape 62"/>
          <p:cNvSpPr txBox="1"/>
          <p:nvPr>
            <p:ph idx="4294967295" type="subTitle"/>
          </p:nvPr>
        </p:nvSpPr>
        <p:spPr>
          <a:xfrm>
            <a:off x="2002275" y="2641650"/>
            <a:ext cx="6837000" cy="1424700"/>
          </a:xfrm>
          <a:prstGeom prst="rect">
            <a:avLst/>
          </a:prstGeom>
        </p:spPr>
        <p:txBody>
          <a:bodyPr anchorCtr="0" anchor="ctr" bIns="91425" lIns="91425" rIns="91425" wrap="square" tIns="91425">
            <a:noAutofit/>
          </a:bodyPr>
          <a:lstStyle/>
          <a:p>
            <a:pPr lvl="0">
              <a:spcBef>
                <a:spcPts val="0"/>
              </a:spcBef>
              <a:buNone/>
            </a:pPr>
            <a:r>
              <a:rPr lang="ru" sz="3400">
                <a:latin typeface="Impact"/>
                <a:ea typeface="Impact"/>
                <a:cs typeface="Impact"/>
                <a:sym typeface="Impact"/>
              </a:rPr>
              <a:t>Глава 4. Начало работы агрегатора</a:t>
            </a:r>
          </a:p>
        </p:txBody>
      </p:sp>
      <p:sp>
        <p:nvSpPr>
          <p:cNvPr id="63" name="Shape 63"/>
          <p:cNvSpPr txBox="1"/>
          <p:nvPr>
            <p:ph idx="4294967295" type="body"/>
          </p:nvPr>
        </p:nvSpPr>
        <p:spPr>
          <a:xfrm>
            <a:off x="2002275" y="3885751"/>
            <a:ext cx="6671400" cy="1729500"/>
          </a:xfrm>
          <a:prstGeom prst="rect">
            <a:avLst/>
          </a:prstGeom>
        </p:spPr>
        <p:txBody>
          <a:bodyPr anchorCtr="0" anchor="t" bIns="91425" lIns="91425" rIns="91425" wrap="square" tIns="91425">
            <a:noAutofit/>
          </a:bodyPr>
          <a:lstStyle/>
          <a:p>
            <a:pPr lvl="0">
              <a:spcBef>
                <a:spcPts val="0"/>
              </a:spcBef>
              <a:buNone/>
            </a:pPr>
            <a:r>
              <a:rPr lang="ru" sz="2400">
                <a:latin typeface="Verdana"/>
                <a:ea typeface="Verdana"/>
                <a:cs typeface="Verdana"/>
                <a:sym typeface="Verdana"/>
              </a:rPr>
              <a:t>Первые шаги перед вводом биржи в эксплуатацию</a:t>
            </a:r>
            <a:r>
              <a:rPr lang="ru" sz="2400">
                <a:latin typeface="Verdana"/>
                <a:ea typeface="Verdana"/>
                <a:cs typeface="Verdana"/>
                <a:sym typeface="Verdana"/>
              </a:rPr>
              <a:t> </a:t>
            </a:r>
          </a:p>
        </p:txBody>
      </p:sp>
      <p:sp>
        <p:nvSpPr>
          <p:cNvPr id="64" name="Shape 64"/>
          <p:cNvSpPr txBox="1"/>
          <p:nvPr/>
        </p:nvSpPr>
        <p:spPr>
          <a:xfrm>
            <a:off x="5395799" y="294975"/>
            <a:ext cx="3443400" cy="534000"/>
          </a:xfrm>
          <a:prstGeom prst="rect">
            <a:avLst/>
          </a:prstGeom>
          <a:noFill/>
          <a:ln>
            <a:noFill/>
          </a:ln>
        </p:spPr>
        <p:txBody>
          <a:bodyPr anchorCtr="0" anchor="t" bIns="91425" lIns="91425" rIns="91425" wrap="square" tIns="91425">
            <a:noAutofit/>
          </a:bodyPr>
          <a:lstStyle/>
          <a:p>
            <a:pPr lvl="0" rtl="0" algn="r">
              <a:spcBef>
                <a:spcPts val="0"/>
              </a:spcBef>
              <a:buNone/>
            </a:pPr>
            <a:r>
              <a:rPr lang="ru" sz="1200">
                <a:solidFill>
                  <a:srgbClr val="FFFFFF"/>
                </a:solidFill>
                <a:latin typeface="Verdana"/>
                <a:ea typeface="Verdana"/>
                <a:cs typeface="Verdana"/>
                <a:sym typeface="Verdana"/>
              </a:rPr>
              <a:t>web-automation.ru Создание агрегатора </a:t>
            </a:r>
          </a:p>
          <a:p>
            <a:pPr lvl="0" rtl="0" algn="r">
              <a:spcBef>
                <a:spcPts val="0"/>
              </a:spcBef>
              <a:buNone/>
            </a:pPr>
            <a:r>
              <a:rPr lang="ru" sz="1200">
                <a:solidFill>
                  <a:srgbClr val="B7B7B7"/>
                </a:solidFill>
                <a:latin typeface="Verdana"/>
                <a:ea typeface="Verdana"/>
                <a:cs typeface="Verdana"/>
                <a:sym typeface="Verdana"/>
              </a:rPr>
              <a:t>Раянов Руслан (http://vk.com/hecrus)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Shape 69"/>
          <p:cNvSpPr txBox="1"/>
          <p:nvPr>
            <p:ph type="ctrTitle"/>
          </p:nvPr>
        </p:nvSpPr>
        <p:spPr>
          <a:xfrm>
            <a:off x="1530175" y="3077050"/>
            <a:ext cx="6767100" cy="709800"/>
          </a:xfrm>
          <a:prstGeom prst="rect">
            <a:avLst/>
          </a:prstGeom>
        </p:spPr>
        <p:txBody>
          <a:bodyPr anchorCtr="0" anchor="ctr" bIns="91425" lIns="91425" rIns="91425" wrap="square" tIns="91425">
            <a:noAutofit/>
          </a:bodyPr>
          <a:lstStyle/>
          <a:p>
            <a:pPr lvl="0" rtl="0">
              <a:spcBef>
                <a:spcPts val="0"/>
              </a:spcBef>
              <a:buNone/>
            </a:pPr>
            <a:r>
              <a:rPr lang="ru">
                <a:latin typeface="Impact"/>
                <a:ea typeface="Impact"/>
                <a:cs typeface="Impact"/>
                <a:sym typeface="Impact"/>
              </a:rPr>
              <a:t>БЕЗОПАСНОСТЬ</a:t>
            </a:r>
          </a:p>
        </p:txBody>
      </p:sp>
      <p:sp>
        <p:nvSpPr>
          <p:cNvPr id="70" name="Shape 70"/>
          <p:cNvSpPr txBox="1"/>
          <p:nvPr>
            <p:ph idx="1" type="subTitle"/>
          </p:nvPr>
        </p:nvSpPr>
        <p:spPr>
          <a:xfrm>
            <a:off x="1530175" y="3710550"/>
            <a:ext cx="6927900" cy="913500"/>
          </a:xfrm>
          <a:prstGeom prst="rect">
            <a:avLst/>
          </a:prstGeom>
        </p:spPr>
        <p:txBody>
          <a:bodyPr anchorCtr="0" anchor="t" bIns="91425" lIns="91425" rIns="91425" wrap="square" tIns="91425">
            <a:noAutofit/>
          </a:bodyPr>
          <a:lstStyle/>
          <a:p>
            <a:pPr lvl="0" rtl="0">
              <a:spcBef>
                <a:spcPts val="0"/>
              </a:spcBef>
              <a:buNone/>
            </a:pPr>
            <a:r>
              <a:rPr lang="ru">
                <a:latin typeface="Verdana"/>
                <a:ea typeface="Verdana"/>
                <a:cs typeface="Verdana"/>
                <a:sym typeface="Verdana"/>
              </a:rPr>
              <a:t>Надежность программной части подразумевает отсутствие уязвимостей («дыр»), позволяющих злоумышленнику получить доступ к базе данных, файловой системе или панели администратора сайта.</a:t>
            </a:r>
          </a:p>
        </p:txBody>
      </p:sp>
      <p:sp>
        <p:nvSpPr>
          <p:cNvPr id="71" name="Shape 71"/>
          <p:cNvSpPr txBox="1"/>
          <p:nvPr/>
        </p:nvSpPr>
        <p:spPr>
          <a:xfrm>
            <a:off x="474125" y="3038800"/>
            <a:ext cx="802500" cy="786300"/>
          </a:xfrm>
          <a:prstGeom prst="rect">
            <a:avLst/>
          </a:prstGeom>
          <a:noFill/>
          <a:ln>
            <a:noFill/>
          </a:ln>
        </p:spPr>
        <p:txBody>
          <a:bodyPr anchorCtr="0" anchor="ctr" bIns="91425" lIns="91425" rIns="91425" wrap="square" tIns="91425">
            <a:noAutofit/>
          </a:bodyPr>
          <a:lstStyle/>
          <a:p>
            <a:pPr lvl="0" algn="ctr">
              <a:spcBef>
                <a:spcPts val="0"/>
              </a:spcBef>
              <a:buNone/>
            </a:pPr>
            <a:r>
              <a:t/>
            </a:r>
            <a:endParaRPr sz="3000">
              <a:solidFill>
                <a:srgbClr val="2E3037"/>
              </a:solidFill>
              <a:latin typeface="Quicksand"/>
              <a:ea typeface="Quicksand"/>
              <a:cs typeface="Quicksand"/>
              <a:sym typeface="Quicksand"/>
            </a:endParaRPr>
          </a:p>
        </p:txBody>
      </p:sp>
      <p:sp>
        <p:nvSpPr>
          <p:cNvPr id="72" name="Shape 72"/>
          <p:cNvSpPr txBox="1"/>
          <p:nvPr/>
        </p:nvSpPr>
        <p:spPr>
          <a:xfrm>
            <a:off x="5395799" y="294975"/>
            <a:ext cx="3443400" cy="534000"/>
          </a:xfrm>
          <a:prstGeom prst="rect">
            <a:avLst/>
          </a:prstGeom>
          <a:noFill/>
          <a:ln>
            <a:noFill/>
          </a:ln>
        </p:spPr>
        <p:txBody>
          <a:bodyPr anchorCtr="0" anchor="t" bIns="91425" lIns="91425" rIns="91425" wrap="square" tIns="91425">
            <a:noAutofit/>
          </a:bodyPr>
          <a:lstStyle/>
          <a:p>
            <a:pPr lvl="0" rtl="0" algn="r">
              <a:spcBef>
                <a:spcPts val="0"/>
              </a:spcBef>
              <a:buNone/>
            </a:pPr>
            <a:r>
              <a:rPr lang="ru" sz="1200">
                <a:solidFill>
                  <a:srgbClr val="FFFFFF"/>
                </a:solidFill>
                <a:latin typeface="Verdana"/>
                <a:ea typeface="Verdana"/>
                <a:cs typeface="Verdana"/>
                <a:sym typeface="Verdana"/>
              </a:rPr>
              <a:t>web-automation.ru Создание агрегатора </a:t>
            </a:r>
          </a:p>
          <a:p>
            <a:pPr lvl="0" rtl="0" algn="r">
              <a:spcBef>
                <a:spcPts val="0"/>
              </a:spcBef>
              <a:buNone/>
            </a:pPr>
            <a:r>
              <a:rPr lang="ru" sz="1200">
                <a:solidFill>
                  <a:srgbClr val="B7B7B7"/>
                </a:solidFill>
                <a:latin typeface="Verdana"/>
                <a:ea typeface="Verdana"/>
                <a:cs typeface="Verdana"/>
                <a:sym typeface="Verdana"/>
              </a:rPr>
              <a:t>Раянов Руслан (http://vk.com/hecrus)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idx="4294967295" type="title"/>
          </p:nvPr>
        </p:nvSpPr>
        <p:spPr>
          <a:xfrm>
            <a:off x="944250" y="1516613"/>
            <a:ext cx="7740000" cy="564900"/>
          </a:xfrm>
          <a:prstGeom prst="rect">
            <a:avLst/>
          </a:prstGeom>
        </p:spPr>
        <p:txBody>
          <a:bodyPr anchorCtr="0" anchor="b" bIns="91425" lIns="91425" rIns="91425" wrap="square" tIns="91425">
            <a:noAutofit/>
          </a:bodyPr>
          <a:lstStyle/>
          <a:p>
            <a:pPr lvl="0" rtl="0">
              <a:spcBef>
                <a:spcPts val="0"/>
              </a:spcBef>
              <a:buClr>
                <a:srgbClr val="000000"/>
              </a:buClr>
              <a:buSzPct val="30555"/>
              <a:buFont typeface="Arial"/>
              <a:buNone/>
            </a:pPr>
            <a:r>
              <a:rPr lang="ru" sz="3600">
                <a:latin typeface="Impact"/>
                <a:ea typeface="Impact"/>
                <a:cs typeface="Impact"/>
                <a:sym typeface="Impact"/>
              </a:rPr>
              <a:t>СПОСОБЫ ЗАЩИТЫ</a:t>
            </a:r>
          </a:p>
        </p:txBody>
      </p:sp>
      <p:cxnSp>
        <p:nvCxnSpPr>
          <p:cNvPr id="78" name="Shape 78"/>
          <p:cNvCxnSpPr/>
          <p:nvPr/>
        </p:nvCxnSpPr>
        <p:spPr>
          <a:xfrm rot="10800000">
            <a:off x="1523851" y="2295057"/>
            <a:ext cx="0" cy="1159200"/>
          </a:xfrm>
          <a:prstGeom prst="straightConnector1">
            <a:avLst/>
          </a:prstGeom>
          <a:noFill/>
          <a:ln cap="flat" cmpd="sng" w="9525">
            <a:solidFill>
              <a:srgbClr val="999FA9"/>
            </a:solidFill>
            <a:prstDash val="solid"/>
            <a:round/>
            <a:headEnd len="lg" w="lg" type="none"/>
            <a:tailEnd len="lg" w="lg" type="oval"/>
          </a:ln>
        </p:spPr>
      </p:cxnSp>
      <p:sp>
        <p:nvSpPr>
          <p:cNvPr id="79" name="Shape 79"/>
          <p:cNvSpPr txBox="1"/>
          <p:nvPr/>
        </p:nvSpPr>
        <p:spPr>
          <a:xfrm>
            <a:off x="2159550" y="4408525"/>
            <a:ext cx="6409500" cy="564900"/>
          </a:xfrm>
          <a:prstGeom prst="rect">
            <a:avLst/>
          </a:prstGeom>
          <a:noFill/>
          <a:ln>
            <a:noFill/>
          </a:ln>
        </p:spPr>
        <p:txBody>
          <a:bodyPr anchorCtr="0" anchor="t" bIns="91425" lIns="91425" rIns="91425" wrap="square" tIns="91425">
            <a:noAutofit/>
          </a:bodyPr>
          <a:lstStyle/>
          <a:p>
            <a:pPr lvl="0" rtl="0">
              <a:spcBef>
                <a:spcPts val="0"/>
              </a:spcBef>
              <a:buNone/>
            </a:pPr>
            <a:r>
              <a:t/>
            </a:r>
            <a:endParaRPr sz="2400">
              <a:solidFill>
                <a:srgbClr val="F3F3F3"/>
              </a:solidFill>
              <a:latin typeface="Verdana"/>
              <a:ea typeface="Verdana"/>
              <a:cs typeface="Verdana"/>
              <a:sym typeface="Verdana"/>
            </a:endParaRPr>
          </a:p>
        </p:txBody>
      </p:sp>
      <p:cxnSp>
        <p:nvCxnSpPr>
          <p:cNvPr id="80" name="Shape 80"/>
          <p:cNvCxnSpPr/>
          <p:nvPr/>
        </p:nvCxnSpPr>
        <p:spPr>
          <a:xfrm rot="10800000">
            <a:off x="1523851" y="3341745"/>
            <a:ext cx="0" cy="1159200"/>
          </a:xfrm>
          <a:prstGeom prst="straightConnector1">
            <a:avLst/>
          </a:prstGeom>
          <a:noFill/>
          <a:ln cap="flat" cmpd="sng" w="9525">
            <a:solidFill>
              <a:srgbClr val="999FA9"/>
            </a:solidFill>
            <a:prstDash val="solid"/>
            <a:round/>
            <a:headEnd len="lg" w="lg" type="none"/>
            <a:tailEnd len="lg" w="lg" type="oval"/>
          </a:ln>
        </p:spPr>
      </p:cxnSp>
      <p:sp>
        <p:nvSpPr>
          <p:cNvPr id="81" name="Shape 81"/>
          <p:cNvSpPr txBox="1"/>
          <p:nvPr/>
        </p:nvSpPr>
        <p:spPr>
          <a:xfrm>
            <a:off x="2159550" y="2346625"/>
            <a:ext cx="6409500" cy="748200"/>
          </a:xfrm>
          <a:prstGeom prst="rect">
            <a:avLst/>
          </a:prstGeom>
          <a:noFill/>
          <a:ln>
            <a:noFill/>
          </a:ln>
        </p:spPr>
        <p:txBody>
          <a:bodyPr anchorCtr="0" anchor="t" bIns="91425" lIns="91425" rIns="91425" wrap="square" tIns="91425">
            <a:noAutofit/>
          </a:bodyPr>
          <a:lstStyle/>
          <a:p>
            <a:pPr lvl="0" rtl="0">
              <a:spcBef>
                <a:spcPts val="600"/>
              </a:spcBef>
              <a:buClr>
                <a:schemeClr val="dk1"/>
              </a:buClr>
              <a:buSzPct val="50000"/>
              <a:buFont typeface="Arial"/>
              <a:buNone/>
            </a:pPr>
            <a:r>
              <a:rPr lang="ru" sz="2200">
                <a:solidFill>
                  <a:srgbClr val="F3F3F3"/>
                </a:solidFill>
                <a:latin typeface="Verdana"/>
                <a:ea typeface="Verdana"/>
                <a:cs typeface="Verdana"/>
                <a:sym typeface="Verdana"/>
              </a:rPr>
              <a:t>Доступ к бд только у определенных ip адресов</a:t>
            </a:r>
          </a:p>
          <a:p>
            <a:pPr lvl="0" rtl="0">
              <a:spcBef>
                <a:spcPts val="600"/>
              </a:spcBef>
              <a:buClr>
                <a:schemeClr val="dk1"/>
              </a:buClr>
              <a:buFont typeface="Arial"/>
              <a:buNone/>
            </a:pPr>
            <a:r>
              <a:t/>
            </a:r>
            <a:endParaRPr sz="1800">
              <a:solidFill>
                <a:srgbClr val="999999"/>
              </a:solidFill>
              <a:latin typeface="Verdana"/>
              <a:ea typeface="Verdana"/>
              <a:cs typeface="Verdana"/>
              <a:sym typeface="Verdana"/>
            </a:endParaRPr>
          </a:p>
        </p:txBody>
      </p:sp>
      <p:sp>
        <p:nvSpPr>
          <p:cNvPr id="82" name="Shape 82"/>
          <p:cNvSpPr txBox="1"/>
          <p:nvPr/>
        </p:nvSpPr>
        <p:spPr>
          <a:xfrm>
            <a:off x="2159550" y="3405150"/>
            <a:ext cx="6409500" cy="897000"/>
          </a:xfrm>
          <a:prstGeom prst="rect">
            <a:avLst/>
          </a:prstGeom>
          <a:noFill/>
          <a:ln>
            <a:noFill/>
          </a:ln>
        </p:spPr>
        <p:txBody>
          <a:bodyPr anchorCtr="0" anchor="t" bIns="91425" lIns="91425" rIns="91425" wrap="square" tIns="91425">
            <a:noAutofit/>
          </a:bodyPr>
          <a:lstStyle/>
          <a:p>
            <a:pPr lvl="0" rtl="0">
              <a:spcBef>
                <a:spcPts val="600"/>
              </a:spcBef>
              <a:buClr>
                <a:schemeClr val="dk1"/>
              </a:buClr>
              <a:buSzPct val="45833"/>
              <a:buFont typeface="Arial"/>
              <a:buNone/>
            </a:pPr>
            <a:r>
              <a:rPr lang="ru" sz="2400">
                <a:solidFill>
                  <a:srgbClr val="F3F3F3"/>
                </a:solidFill>
                <a:latin typeface="Verdana"/>
                <a:ea typeface="Verdana"/>
                <a:cs typeface="Verdana"/>
                <a:sym typeface="Verdana"/>
              </a:rPr>
              <a:t>Использование сложных паролей от 8 символов (буквы и цифры)</a:t>
            </a:r>
          </a:p>
        </p:txBody>
      </p:sp>
      <p:sp>
        <p:nvSpPr>
          <p:cNvPr id="83" name="Shape 83"/>
          <p:cNvSpPr txBox="1"/>
          <p:nvPr/>
        </p:nvSpPr>
        <p:spPr>
          <a:xfrm>
            <a:off x="5395799" y="294975"/>
            <a:ext cx="3443400" cy="534000"/>
          </a:xfrm>
          <a:prstGeom prst="rect">
            <a:avLst/>
          </a:prstGeom>
          <a:noFill/>
          <a:ln>
            <a:noFill/>
          </a:ln>
        </p:spPr>
        <p:txBody>
          <a:bodyPr anchorCtr="0" anchor="t" bIns="91425" lIns="91425" rIns="91425" wrap="square" tIns="91425">
            <a:noAutofit/>
          </a:bodyPr>
          <a:lstStyle/>
          <a:p>
            <a:pPr lvl="0" rtl="0" algn="r">
              <a:spcBef>
                <a:spcPts val="0"/>
              </a:spcBef>
              <a:buNone/>
            </a:pPr>
            <a:r>
              <a:rPr lang="ru" sz="1200">
                <a:solidFill>
                  <a:srgbClr val="FFFFFF"/>
                </a:solidFill>
                <a:latin typeface="Verdana"/>
                <a:ea typeface="Verdana"/>
                <a:cs typeface="Verdana"/>
                <a:sym typeface="Verdana"/>
              </a:rPr>
              <a:t>web-automation.ru Создание агрегатора </a:t>
            </a:r>
          </a:p>
          <a:p>
            <a:pPr lvl="0" rtl="0" algn="r">
              <a:spcBef>
                <a:spcPts val="0"/>
              </a:spcBef>
              <a:buNone/>
            </a:pPr>
            <a:r>
              <a:rPr lang="ru" sz="1200">
                <a:solidFill>
                  <a:srgbClr val="B7B7B7"/>
                </a:solidFill>
                <a:latin typeface="Verdana"/>
                <a:ea typeface="Verdana"/>
                <a:cs typeface="Verdana"/>
                <a:sym typeface="Verdana"/>
              </a:rPr>
              <a:t>Раянов Руслан (http://vk.com/hecrus)</a:t>
            </a:r>
          </a:p>
        </p:txBody>
      </p:sp>
      <p:cxnSp>
        <p:nvCxnSpPr>
          <p:cNvPr id="84" name="Shape 84"/>
          <p:cNvCxnSpPr/>
          <p:nvPr/>
        </p:nvCxnSpPr>
        <p:spPr>
          <a:xfrm rot="10800000">
            <a:off x="1523851" y="4393820"/>
            <a:ext cx="0" cy="1159200"/>
          </a:xfrm>
          <a:prstGeom prst="straightConnector1">
            <a:avLst/>
          </a:prstGeom>
          <a:noFill/>
          <a:ln cap="flat" cmpd="sng" w="9525">
            <a:solidFill>
              <a:srgbClr val="999FA9"/>
            </a:solidFill>
            <a:prstDash val="solid"/>
            <a:round/>
            <a:headEnd len="lg" w="lg" type="none"/>
            <a:tailEnd len="lg" w="lg" type="oval"/>
          </a:ln>
        </p:spPr>
      </p:cxnSp>
      <p:sp>
        <p:nvSpPr>
          <p:cNvPr id="85" name="Shape 85"/>
          <p:cNvSpPr txBox="1"/>
          <p:nvPr/>
        </p:nvSpPr>
        <p:spPr>
          <a:xfrm>
            <a:off x="2159550" y="4612475"/>
            <a:ext cx="6409500" cy="897000"/>
          </a:xfrm>
          <a:prstGeom prst="rect">
            <a:avLst/>
          </a:prstGeom>
          <a:noFill/>
          <a:ln>
            <a:noFill/>
          </a:ln>
        </p:spPr>
        <p:txBody>
          <a:bodyPr anchorCtr="0" anchor="t" bIns="91425" lIns="91425" rIns="91425" wrap="square" tIns="91425">
            <a:noAutofit/>
          </a:bodyPr>
          <a:lstStyle/>
          <a:p>
            <a:pPr lvl="0" rtl="0">
              <a:spcBef>
                <a:spcPts val="600"/>
              </a:spcBef>
              <a:buClr>
                <a:schemeClr val="dk1"/>
              </a:buClr>
              <a:buSzPct val="45833"/>
              <a:buFont typeface="Arial"/>
              <a:buNone/>
            </a:pPr>
            <a:r>
              <a:rPr lang="ru" sz="2400">
                <a:solidFill>
                  <a:srgbClr val="F3F3F3"/>
                </a:solidFill>
                <a:latin typeface="Verdana"/>
                <a:ea typeface="Verdana"/>
                <a:cs typeface="Verdana"/>
                <a:sym typeface="Verdana"/>
              </a:rPr>
              <a:t>Протокол SSL</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cxnSp>
        <p:nvCxnSpPr>
          <p:cNvPr id="90" name="Shape 90"/>
          <p:cNvCxnSpPr/>
          <p:nvPr/>
        </p:nvCxnSpPr>
        <p:spPr>
          <a:xfrm rot="10800000">
            <a:off x="1482251" y="1607182"/>
            <a:ext cx="0" cy="1159200"/>
          </a:xfrm>
          <a:prstGeom prst="straightConnector1">
            <a:avLst/>
          </a:prstGeom>
          <a:noFill/>
          <a:ln cap="flat" cmpd="sng" w="9525">
            <a:solidFill>
              <a:srgbClr val="999FA9"/>
            </a:solidFill>
            <a:prstDash val="solid"/>
            <a:round/>
            <a:headEnd len="lg" w="lg" type="none"/>
            <a:tailEnd len="lg" w="lg" type="oval"/>
          </a:ln>
        </p:spPr>
      </p:cxnSp>
      <p:sp>
        <p:nvSpPr>
          <p:cNvPr id="91" name="Shape 91"/>
          <p:cNvSpPr txBox="1"/>
          <p:nvPr/>
        </p:nvSpPr>
        <p:spPr>
          <a:xfrm>
            <a:off x="2215650" y="3612950"/>
            <a:ext cx="6409500" cy="381000"/>
          </a:xfrm>
          <a:prstGeom prst="rect">
            <a:avLst/>
          </a:prstGeom>
          <a:noFill/>
          <a:ln>
            <a:noFill/>
          </a:ln>
        </p:spPr>
        <p:txBody>
          <a:bodyPr anchorCtr="0" anchor="t" bIns="91425" lIns="91425" rIns="91425" wrap="square" tIns="91425">
            <a:noAutofit/>
          </a:bodyPr>
          <a:lstStyle/>
          <a:p>
            <a:pPr lvl="0" rtl="0">
              <a:spcBef>
                <a:spcPts val="0"/>
              </a:spcBef>
              <a:buNone/>
            </a:pPr>
            <a:r>
              <a:rPr lang="ru" sz="2400">
                <a:solidFill>
                  <a:srgbClr val="F3F3F3"/>
                </a:solidFill>
                <a:latin typeface="Verdana"/>
                <a:ea typeface="Verdana"/>
                <a:cs typeface="Verdana"/>
                <a:sym typeface="Verdana"/>
              </a:rPr>
              <a:t>Уведомления о проблемах</a:t>
            </a:r>
          </a:p>
        </p:txBody>
      </p:sp>
      <p:sp>
        <p:nvSpPr>
          <p:cNvPr id="92" name="Shape 92"/>
          <p:cNvSpPr txBox="1"/>
          <p:nvPr/>
        </p:nvSpPr>
        <p:spPr>
          <a:xfrm>
            <a:off x="2103450" y="1904325"/>
            <a:ext cx="6409500" cy="564900"/>
          </a:xfrm>
          <a:prstGeom prst="rect">
            <a:avLst/>
          </a:prstGeom>
          <a:noFill/>
          <a:ln>
            <a:noFill/>
          </a:ln>
        </p:spPr>
        <p:txBody>
          <a:bodyPr anchorCtr="0" anchor="t" bIns="91425" lIns="91425" rIns="91425" wrap="square" tIns="91425">
            <a:noAutofit/>
          </a:bodyPr>
          <a:lstStyle/>
          <a:p>
            <a:pPr lvl="0" rtl="0">
              <a:spcBef>
                <a:spcPts val="0"/>
              </a:spcBef>
              <a:buNone/>
            </a:pPr>
            <a:r>
              <a:rPr lang="ru" sz="2400">
                <a:solidFill>
                  <a:srgbClr val="F3F3F3"/>
                </a:solidFill>
                <a:latin typeface="Verdana"/>
                <a:ea typeface="Verdana"/>
                <a:cs typeface="Verdana"/>
                <a:sym typeface="Verdana"/>
              </a:rPr>
              <a:t>Сохранность данных </a:t>
            </a:r>
          </a:p>
        </p:txBody>
      </p:sp>
      <p:cxnSp>
        <p:nvCxnSpPr>
          <p:cNvPr id="93" name="Shape 93"/>
          <p:cNvCxnSpPr/>
          <p:nvPr/>
        </p:nvCxnSpPr>
        <p:spPr>
          <a:xfrm rot="10800000">
            <a:off x="1482251" y="3300045"/>
            <a:ext cx="0" cy="1159200"/>
          </a:xfrm>
          <a:prstGeom prst="straightConnector1">
            <a:avLst/>
          </a:prstGeom>
          <a:noFill/>
          <a:ln cap="flat" cmpd="sng" w="9525">
            <a:solidFill>
              <a:srgbClr val="999FA9"/>
            </a:solidFill>
            <a:prstDash val="solid"/>
            <a:round/>
            <a:headEnd len="lg" w="lg" type="none"/>
            <a:tailEnd len="lg" w="lg" type="oval"/>
          </a:ln>
        </p:spPr>
      </p:cxnSp>
      <p:sp>
        <p:nvSpPr>
          <p:cNvPr id="94" name="Shape 94"/>
          <p:cNvSpPr txBox="1"/>
          <p:nvPr/>
        </p:nvSpPr>
        <p:spPr>
          <a:xfrm>
            <a:off x="2103450" y="2313050"/>
            <a:ext cx="6409500" cy="1021800"/>
          </a:xfrm>
          <a:prstGeom prst="rect">
            <a:avLst/>
          </a:prstGeom>
          <a:noFill/>
          <a:ln>
            <a:noFill/>
          </a:ln>
        </p:spPr>
        <p:txBody>
          <a:bodyPr anchorCtr="0" anchor="t" bIns="91425" lIns="91425" rIns="91425" wrap="square" tIns="91425">
            <a:noAutofit/>
          </a:bodyPr>
          <a:lstStyle/>
          <a:p>
            <a:pPr lvl="0" rtl="0">
              <a:spcBef>
                <a:spcPts val="0"/>
              </a:spcBef>
              <a:buNone/>
            </a:pPr>
            <a:r>
              <a:rPr lang="ru" sz="1800">
                <a:solidFill>
                  <a:srgbClr val="999999"/>
                </a:solidFill>
                <a:latin typeface="Verdana"/>
                <a:ea typeface="Verdana"/>
                <a:cs typeface="Verdana"/>
                <a:sym typeface="Verdana"/>
              </a:rPr>
              <a:t>Создание бэкапов на удаленных серверах</a:t>
            </a:r>
          </a:p>
        </p:txBody>
      </p:sp>
      <p:sp>
        <p:nvSpPr>
          <p:cNvPr id="95" name="Shape 95"/>
          <p:cNvSpPr txBox="1"/>
          <p:nvPr/>
        </p:nvSpPr>
        <p:spPr>
          <a:xfrm>
            <a:off x="2215650" y="4017769"/>
            <a:ext cx="6409500" cy="1021800"/>
          </a:xfrm>
          <a:prstGeom prst="rect">
            <a:avLst/>
          </a:prstGeom>
          <a:noFill/>
          <a:ln>
            <a:noFill/>
          </a:ln>
        </p:spPr>
        <p:txBody>
          <a:bodyPr anchorCtr="0" anchor="t" bIns="91425" lIns="91425" rIns="91425" wrap="square" tIns="91425">
            <a:noAutofit/>
          </a:bodyPr>
          <a:lstStyle/>
          <a:p>
            <a:pPr lvl="0" rtl="0">
              <a:spcBef>
                <a:spcPts val="0"/>
              </a:spcBef>
              <a:buNone/>
            </a:pPr>
            <a:r>
              <a:rPr lang="ru" sz="1800">
                <a:solidFill>
                  <a:srgbClr val="999999"/>
                </a:solidFill>
                <a:latin typeface="Verdana"/>
                <a:ea typeface="Verdana"/>
                <a:cs typeface="Verdana"/>
                <a:sym typeface="Verdana"/>
              </a:rPr>
              <a:t>Получение уведомлений в случае возникновения проблем на бирже</a:t>
            </a:r>
          </a:p>
        </p:txBody>
      </p:sp>
      <p:sp>
        <p:nvSpPr>
          <p:cNvPr id="96" name="Shape 96"/>
          <p:cNvSpPr txBox="1"/>
          <p:nvPr/>
        </p:nvSpPr>
        <p:spPr>
          <a:xfrm>
            <a:off x="5395799" y="294975"/>
            <a:ext cx="3443400" cy="534000"/>
          </a:xfrm>
          <a:prstGeom prst="rect">
            <a:avLst/>
          </a:prstGeom>
          <a:noFill/>
          <a:ln>
            <a:noFill/>
          </a:ln>
        </p:spPr>
        <p:txBody>
          <a:bodyPr anchorCtr="0" anchor="t" bIns="91425" lIns="91425" rIns="91425" wrap="square" tIns="91425">
            <a:noAutofit/>
          </a:bodyPr>
          <a:lstStyle/>
          <a:p>
            <a:pPr lvl="0" rtl="0" algn="r">
              <a:spcBef>
                <a:spcPts val="0"/>
              </a:spcBef>
              <a:buNone/>
            </a:pPr>
            <a:r>
              <a:rPr lang="ru" sz="1200">
                <a:solidFill>
                  <a:srgbClr val="FFFFFF"/>
                </a:solidFill>
                <a:latin typeface="Verdana"/>
                <a:ea typeface="Verdana"/>
                <a:cs typeface="Verdana"/>
                <a:sym typeface="Verdana"/>
              </a:rPr>
              <a:t>web-automation.ru Создание агрегатора </a:t>
            </a:r>
          </a:p>
          <a:p>
            <a:pPr lvl="0" rtl="0" algn="r">
              <a:spcBef>
                <a:spcPts val="0"/>
              </a:spcBef>
              <a:buNone/>
            </a:pPr>
            <a:r>
              <a:rPr lang="ru" sz="1200">
                <a:solidFill>
                  <a:srgbClr val="B7B7B7"/>
                </a:solidFill>
                <a:latin typeface="Verdana"/>
                <a:ea typeface="Verdana"/>
                <a:cs typeface="Verdana"/>
                <a:sym typeface="Verdana"/>
              </a:rPr>
              <a:t>Раянов Руслан (http://vk.com/hecrus)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Shape 101"/>
          <p:cNvSpPr txBox="1"/>
          <p:nvPr>
            <p:ph type="ctrTitle"/>
          </p:nvPr>
        </p:nvSpPr>
        <p:spPr>
          <a:xfrm>
            <a:off x="1530175" y="3077050"/>
            <a:ext cx="6767100" cy="709800"/>
          </a:xfrm>
          <a:prstGeom prst="rect">
            <a:avLst/>
          </a:prstGeom>
        </p:spPr>
        <p:txBody>
          <a:bodyPr anchorCtr="0" anchor="ctr" bIns="91425" lIns="91425" rIns="91425" wrap="square" tIns="91425">
            <a:noAutofit/>
          </a:bodyPr>
          <a:lstStyle/>
          <a:p>
            <a:pPr lvl="0" rtl="0">
              <a:spcBef>
                <a:spcPts val="0"/>
              </a:spcBef>
              <a:buNone/>
            </a:pPr>
            <a:r>
              <a:rPr lang="ru" sz="3600">
                <a:latin typeface="Impact"/>
                <a:ea typeface="Impact"/>
                <a:cs typeface="Impact"/>
                <a:sym typeface="Impact"/>
              </a:rPr>
              <a:t>SEO-аудит сайта</a:t>
            </a:r>
          </a:p>
        </p:txBody>
      </p:sp>
      <p:sp>
        <p:nvSpPr>
          <p:cNvPr id="102" name="Shape 102"/>
          <p:cNvSpPr txBox="1"/>
          <p:nvPr>
            <p:ph idx="1" type="subTitle"/>
          </p:nvPr>
        </p:nvSpPr>
        <p:spPr>
          <a:xfrm>
            <a:off x="1530175" y="3710550"/>
            <a:ext cx="6927900" cy="1283400"/>
          </a:xfrm>
          <a:prstGeom prst="rect">
            <a:avLst/>
          </a:prstGeom>
        </p:spPr>
        <p:txBody>
          <a:bodyPr anchorCtr="0" anchor="t" bIns="91425" lIns="91425" rIns="91425" wrap="square" tIns="91425">
            <a:noAutofit/>
          </a:bodyPr>
          <a:lstStyle/>
          <a:p>
            <a:pPr lvl="0" rtl="0">
              <a:spcBef>
                <a:spcPts val="0"/>
              </a:spcBef>
              <a:buNone/>
            </a:pPr>
            <a:r>
              <a:rPr lang="ru">
                <a:latin typeface="Verdana"/>
                <a:ea typeface="Verdana"/>
                <a:cs typeface="Verdana"/>
                <a:sym typeface="Verdana"/>
              </a:rPr>
              <a:t>Полный анализ биржи на соответствие требованиям, предъявляемым поисковыми системами для осуществления поискового продвижения, а также оценка его привлекательности для пользователей.</a:t>
            </a:r>
          </a:p>
          <a:p>
            <a:pPr lvl="0" rtl="0">
              <a:spcBef>
                <a:spcPts val="0"/>
              </a:spcBef>
              <a:buNone/>
            </a:pPr>
            <a:r>
              <a:t/>
            </a:r>
            <a:endParaRPr>
              <a:latin typeface="Verdana"/>
              <a:ea typeface="Verdana"/>
              <a:cs typeface="Verdana"/>
              <a:sym typeface="Verdana"/>
            </a:endParaRPr>
          </a:p>
        </p:txBody>
      </p:sp>
      <p:sp>
        <p:nvSpPr>
          <p:cNvPr id="103" name="Shape 103"/>
          <p:cNvSpPr txBox="1"/>
          <p:nvPr/>
        </p:nvSpPr>
        <p:spPr>
          <a:xfrm>
            <a:off x="502600" y="3039900"/>
            <a:ext cx="802500" cy="786300"/>
          </a:xfrm>
          <a:prstGeom prst="rect">
            <a:avLst/>
          </a:prstGeom>
          <a:noFill/>
          <a:ln>
            <a:noFill/>
          </a:ln>
        </p:spPr>
        <p:txBody>
          <a:bodyPr anchorCtr="0" anchor="ctr" bIns="91425" lIns="91425" rIns="91425" wrap="square" tIns="91425">
            <a:noAutofit/>
          </a:bodyPr>
          <a:lstStyle/>
          <a:p>
            <a:pPr lvl="0" rtl="0" algn="ctr">
              <a:spcBef>
                <a:spcPts val="0"/>
              </a:spcBef>
              <a:buNone/>
            </a:pPr>
            <a:r>
              <a:t/>
            </a:r>
            <a:endParaRPr sz="3000">
              <a:solidFill>
                <a:srgbClr val="2E3037"/>
              </a:solidFill>
              <a:latin typeface="Quicksand"/>
              <a:ea typeface="Quicksand"/>
              <a:cs typeface="Quicksand"/>
              <a:sym typeface="Quicksand"/>
            </a:endParaRPr>
          </a:p>
        </p:txBody>
      </p:sp>
      <p:sp>
        <p:nvSpPr>
          <p:cNvPr id="104" name="Shape 104"/>
          <p:cNvSpPr txBox="1"/>
          <p:nvPr/>
        </p:nvSpPr>
        <p:spPr>
          <a:xfrm>
            <a:off x="5395799" y="294975"/>
            <a:ext cx="3443400" cy="534000"/>
          </a:xfrm>
          <a:prstGeom prst="rect">
            <a:avLst/>
          </a:prstGeom>
          <a:noFill/>
          <a:ln>
            <a:noFill/>
          </a:ln>
        </p:spPr>
        <p:txBody>
          <a:bodyPr anchorCtr="0" anchor="t" bIns="91425" lIns="91425" rIns="91425" wrap="square" tIns="91425">
            <a:noAutofit/>
          </a:bodyPr>
          <a:lstStyle/>
          <a:p>
            <a:pPr lvl="0" rtl="0" algn="r">
              <a:spcBef>
                <a:spcPts val="0"/>
              </a:spcBef>
              <a:buNone/>
            </a:pPr>
            <a:r>
              <a:rPr lang="ru" sz="1200">
                <a:solidFill>
                  <a:srgbClr val="FFFFFF"/>
                </a:solidFill>
                <a:latin typeface="Verdana"/>
                <a:ea typeface="Verdana"/>
                <a:cs typeface="Verdana"/>
                <a:sym typeface="Verdana"/>
              </a:rPr>
              <a:t>web-automation.ru Создание агрегатора </a:t>
            </a:r>
          </a:p>
          <a:p>
            <a:pPr lvl="0" rtl="0" algn="r">
              <a:spcBef>
                <a:spcPts val="0"/>
              </a:spcBef>
              <a:buNone/>
            </a:pPr>
            <a:r>
              <a:rPr lang="ru" sz="1200">
                <a:solidFill>
                  <a:srgbClr val="B7B7B7"/>
                </a:solidFill>
                <a:latin typeface="Verdana"/>
                <a:ea typeface="Verdana"/>
                <a:cs typeface="Verdana"/>
                <a:sym typeface="Verdana"/>
              </a:rPr>
              <a:t>Раянов Руслан (http://vk.com/hecrus)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Shape 109"/>
          <p:cNvSpPr txBox="1"/>
          <p:nvPr>
            <p:ph type="title"/>
          </p:nvPr>
        </p:nvSpPr>
        <p:spPr>
          <a:xfrm>
            <a:off x="1165475" y="665975"/>
            <a:ext cx="6858000" cy="459900"/>
          </a:xfrm>
          <a:prstGeom prst="rect">
            <a:avLst/>
          </a:prstGeom>
        </p:spPr>
        <p:txBody>
          <a:bodyPr anchorCtr="0" anchor="b" bIns="91425" lIns="91425" rIns="91425" wrap="square" tIns="91425">
            <a:noAutofit/>
          </a:bodyPr>
          <a:lstStyle/>
          <a:p>
            <a:pPr lvl="0">
              <a:spcBef>
                <a:spcPts val="0"/>
              </a:spcBef>
              <a:buNone/>
            </a:pPr>
            <a:r>
              <a:rPr lang="ru" sz="2400">
                <a:latin typeface="Impact"/>
                <a:ea typeface="Impact"/>
                <a:cs typeface="Impact"/>
                <a:sym typeface="Impact"/>
              </a:rPr>
              <a:t>Технический аудит</a:t>
            </a:r>
          </a:p>
        </p:txBody>
      </p:sp>
      <p:sp>
        <p:nvSpPr>
          <p:cNvPr id="110" name="Shape 110"/>
          <p:cNvSpPr txBox="1"/>
          <p:nvPr>
            <p:ph idx="1" type="body"/>
          </p:nvPr>
        </p:nvSpPr>
        <p:spPr>
          <a:xfrm>
            <a:off x="1165475" y="1600200"/>
            <a:ext cx="3810900" cy="4967700"/>
          </a:xfrm>
          <a:prstGeom prst="rect">
            <a:avLst/>
          </a:prstGeom>
        </p:spPr>
        <p:txBody>
          <a:bodyPr anchorCtr="0" anchor="t" bIns="91425" lIns="91425" rIns="91425" wrap="square" tIns="91425">
            <a:noAutofit/>
          </a:bodyPr>
          <a:lstStyle/>
          <a:p>
            <a:pPr lvl="0" rtl="0">
              <a:spcBef>
                <a:spcPts val="0"/>
              </a:spcBef>
              <a:buNone/>
            </a:pPr>
            <a:r>
              <a:rPr lang="ru" sz="2400"/>
              <a:t>Оценка быстродействия сайта (скорости загрузки),  а также его отдельных элементов</a:t>
            </a:r>
          </a:p>
          <a:p>
            <a:pPr lvl="0" algn="ctr">
              <a:spcBef>
                <a:spcPts val="0"/>
              </a:spcBef>
              <a:buNone/>
            </a:pPr>
            <a:r>
              <a:t/>
            </a:r>
            <a:endParaRPr/>
          </a:p>
        </p:txBody>
      </p:sp>
      <p:sp>
        <p:nvSpPr>
          <p:cNvPr id="111" name="Shape 111"/>
          <p:cNvSpPr txBox="1"/>
          <p:nvPr>
            <p:ph idx="2" type="body"/>
          </p:nvPr>
        </p:nvSpPr>
        <p:spPr>
          <a:xfrm>
            <a:off x="4960050" y="1600200"/>
            <a:ext cx="4043400" cy="4967700"/>
          </a:xfrm>
          <a:prstGeom prst="rect">
            <a:avLst/>
          </a:prstGeom>
        </p:spPr>
        <p:txBody>
          <a:bodyPr anchorCtr="0" anchor="t" bIns="91425" lIns="91425" rIns="91425" wrap="square" tIns="91425">
            <a:noAutofit/>
          </a:bodyPr>
          <a:lstStyle/>
          <a:p>
            <a:pPr lvl="0">
              <a:spcBef>
                <a:spcPts val="0"/>
              </a:spcBef>
              <a:buNone/>
            </a:pPr>
            <a:r>
              <a:rPr lang="ru" sz="2400"/>
              <a:t>Оценка работоспособности основных точек соприкосновения сайта с посетителем</a:t>
            </a:r>
          </a:p>
        </p:txBody>
      </p:sp>
      <p:sp>
        <p:nvSpPr>
          <p:cNvPr id="112" name="Shape 112"/>
          <p:cNvSpPr txBox="1"/>
          <p:nvPr/>
        </p:nvSpPr>
        <p:spPr>
          <a:xfrm>
            <a:off x="5395799" y="294975"/>
            <a:ext cx="3443400" cy="534000"/>
          </a:xfrm>
          <a:prstGeom prst="rect">
            <a:avLst/>
          </a:prstGeom>
          <a:noFill/>
          <a:ln>
            <a:noFill/>
          </a:ln>
        </p:spPr>
        <p:txBody>
          <a:bodyPr anchorCtr="0" anchor="t" bIns="91425" lIns="91425" rIns="91425" wrap="square" tIns="91425">
            <a:noAutofit/>
          </a:bodyPr>
          <a:lstStyle/>
          <a:p>
            <a:pPr lvl="0" rtl="0" algn="r">
              <a:spcBef>
                <a:spcPts val="0"/>
              </a:spcBef>
              <a:buNone/>
            </a:pPr>
            <a:r>
              <a:rPr lang="ru" sz="1200">
                <a:solidFill>
                  <a:srgbClr val="FFFFFF"/>
                </a:solidFill>
                <a:latin typeface="Verdana"/>
                <a:ea typeface="Verdana"/>
                <a:cs typeface="Verdana"/>
                <a:sym typeface="Verdana"/>
              </a:rPr>
              <a:t>web-automation.ru Создание агрегатора </a:t>
            </a:r>
          </a:p>
          <a:p>
            <a:pPr lvl="0" rtl="0" algn="r">
              <a:spcBef>
                <a:spcPts val="0"/>
              </a:spcBef>
              <a:buNone/>
            </a:pPr>
            <a:r>
              <a:rPr lang="ru" sz="1200">
                <a:solidFill>
                  <a:srgbClr val="B7B7B7"/>
                </a:solidFill>
                <a:latin typeface="Verdana"/>
                <a:ea typeface="Verdana"/>
                <a:cs typeface="Verdana"/>
                <a:sym typeface="Verdana"/>
              </a:rPr>
              <a:t>Раянов Руслан (http://vk.com/hecrus)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Shape 117"/>
          <p:cNvSpPr txBox="1"/>
          <p:nvPr>
            <p:ph type="title"/>
          </p:nvPr>
        </p:nvSpPr>
        <p:spPr>
          <a:xfrm>
            <a:off x="1165475" y="685326"/>
            <a:ext cx="6858000" cy="564900"/>
          </a:xfrm>
          <a:prstGeom prst="rect">
            <a:avLst/>
          </a:prstGeom>
        </p:spPr>
        <p:txBody>
          <a:bodyPr anchorCtr="0" anchor="b" bIns="91425" lIns="91425" rIns="91425" wrap="square" tIns="91425">
            <a:noAutofit/>
          </a:bodyPr>
          <a:lstStyle/>
          <a:p>
            <a:pPr lvl="0" rtl="0">
              <a:spcBef>
                <a:spcPts val="0"/>
              </a:spcBef>
              <a:buNone/>
            </a:pPr>
            <a:r>
              <a:rPr lang="ru" sz="2400">
                <a:latin typeface="Impact"/>
                <a:ea typeface="Impact"/>
                <a:cs typeface="Impact"/>
                <a:sym typeface="Impact"/>
              </a:rPr>
              <a:t>ИНСТРУКЦИЯ И ОБУЧЕНИЕ</a:t>
            </a:r>
          </a:p>
        </p:txBody>
      </p:sp>
      <p:cxnSp>
        <p:nvCxnSpPr>
          <p:cNvPr id="118" name="Shape 118"/>
          <p:cNvCxnSpPr/>
          <p:nvPr/>
        </p:nvCxnSpPr>
        <p:spPr>
          <a:xfrm rot="10800000">
            <a:off x="1482251" y="1607182"/>
            <a:ext cx="0" cy="1159200"/>
          </a:xfrm>
          <a:prstGeom prst="straightConnector1">
            <a:avLst/>
          </a:prstGeom>
          <a:noFill/>
          <a:ln cap="flat" cmpd="sng" w="9525">
            <a:solidFill>
              <a:srgbClr val="999FA9"/>
            </a:solidFill>
            <a:prstDash val="solid"/>
            <a:round/>
            <a:headEnd len="lg" w="lg" type="none"/>
            <a:tailEnd len="lg" w="lg" type="oval"/>
          </a:ln>
        </p:spPr>
      </p:cxnSp>
      <p:sp>
        <p:nvSpPr>
          <p:cNvPr id="119" name="Shape 119"/>
          <p:cNvSpPr txBox="1"/>
          <p:nvPr/>
        </p:nvSpPr>
        <p:spPr>
          <a:xfrm>
            <a:off x="2215650" y="3612950"/>
            <a:ext cx="6409500" cy="381000"/>
          </a:xfrm>
          <a:prstGeom prst="rect">
            <a:avLst/>
          </a:prstGeom>
          <a:noFill/>
          <a:ln>
            <a:noFill/>
          </a:ln>
        </p:spPr>
        <p:txBody>
          <a:bodyPr anchorCtr="0" anchor="t" bIns="91425" lIns="91425" rIns="91425" wrap="square" tIns="91425">
            <a:noAutofit/>
          </a:bodyPr>
          <a:lstStyle/>
          <a:p>
            <a:pPr lvl="0" rtl="0">
              <a:spcBef>
                <a:spcPts val="0"/>
              </a:spcBef>
              <a:buNone/>
            </a:pPr>
            <a:r>
              <a:rPr lang="ru" sz="2400">
                <a:solidFill>
                  <a:srgbClr val="F3F3F3"/>
                </a:solidFill>
                <a:latin typeface="Verdana"/>
                <a:ea typeface="Verdana"/>
                <a:cs typeface="Verdana"/>
                <a:sym typeface="Verdana"/>
              </a:rPr>
              <a:t>ТЕКСТ</a:t>
            </a:r>
          </a:p>
        </p:txBody>
      </p:sp>
      <p:sp>
        <p:nvSpPr>
          <p:cNvPr id="120" name="Shape 120"/>
          <p:cNvSpPr txBox="1"/>
          <p:nvPr/>
        </p:nvSpPr>
        <p:spPr>
          <a:xfrm>
            <a:off x="2215650" y="1904325"/>
            <a:ext cx="6409500" cy="564900"/>
          </a:xfrm>
          <a:prstGeom prst="rect">
            <a:avLst/>
          </a:prstGeom>
          <a:noFill/>
          <a:ln>
            <a:noFill/>
          </a:ln>
        </p:spPr>
        <p:txBody>
          <a:bodyPr anchorCtr="0" anchor="t" bIns="91425" lIns="91425" rIns="91425" wrap="square" tIns="91425">
            <a:noAutofit/>
          </a:bodyPr>
          <a:lstStyle/>
          <a:p>
            <a:pPr lvl="0" rtl="0">
              <a:spcBef>
                <a:spcPts val="0"/>
              </a:spcBef>
              <a:buNone/>
            </a:pPr>
            <a:r>
              <a:rPr lang="ru" sz="2400">
                <a:solidFill>
                  <a:srgbClr val="F3F3F3"/>
                </a:solidFill>
                <a:latin typeface="Verdana"/>
                <a:ea typeface="Verdana"/>
                <a:cs typeface="Verdana"/>
                <a:sym typeface="Verdana"/>
              </a:rPr>
              <a:t>СОЗДАНИЕ ВИДЕО</a:t>
            </a:r>
          </a:p>
        </p:txBody>
      </p:sp>
      <p:cxnSp>
        <p:nvCxnSpPr>
          <p:cNvPr id="121" name="Shape 121"/>
          <p:cNvCxnSpPr/>
          <p:nvPr/>
        </p:nvCxnSpPr>
        <p:spPr>
          <a:xfrm rot="10800000">
            <a:off x="1482251" y="3300045"/>
            <a:ext cx="0" cy="1159200"/>
          </a:xfrm>
          <a:prstGeom prst="straightConnector1">
            <a:avLst/>
          </a:prstGeom>
          <a:noFill/>
          <a:ln cap="flat" cmpd="sng" w="9525">
            <a:solidFill>
              <a:srgbClr val="999FA9"/>
            </a:solidFill>
            <a:prstDash val="solid"/>
            <a:round/>
            <a:headEnd len="lg" w="lg" type="none"/>
            <a:tailEnd len="lg" w="lg" type="oval"/>
          </a:ln>
        </p:spPr>
      </p:cxnSp>
      <p:sp>
        <p:nvSpPr>
          <p:cNvPr id="122" name="Shape 122"/>
          <p:cNvSpPr txBox="1"/>
          <p:nvPr/>
        </p:nvSpPr>
        <p:spPr>
          <a:xfrm>
            <a:off x="5395799" y="294975"/>
            <a:ext cx="3443400" cy="534000"/>
          </a:xfrm>
          <a:prstGeom prst="rect">
            <a:avLst/>
          </a:prstGeom>
          <a:noFill/>
          <a:ln>
            <a:noFill/>
          </a:ln>
        </p:spPr>
        <p:txBody>
          <a:bodyPr anchorCtr="0" anchor="t" bIns="91425" lIns="91425" rIns="91425" wrap="square" tIns="91425">
            <a:noAutofit/>
          </a:bodyPr>
          <a:lstStyle/>
          <a:p>
            <a:pPr lvl="0" rtl="0" algn="r">
              <a:spcBef>
                <a:spcPts val="0"/>
              </a:spcBef>
              <a:buNone/>
            </a:pPr>
            <a:r>
              <a:rPr lang="ru" sz="1200">
                <a:solidFill>
                  <a:srgbClr val="FFFFFF"/>
                </a:solidFill>
                <a:latin typeface="Verdana"/>
                <a:ea typeface="Verdana"/>
                <a:cs typeface="Verdana"/>
                <a:sym typeface="Verdana"/>
              </a:rPr>
              <a:t>web-automation.ru Создание агрегатора </a:t>
            </a:r>
          </a:p>
          <a:p>
            <a:pPr lvl="0" rtl="0" algn="r">
              <a:spcBef>
                <a:spcPts val="0"/>
              </a:spcBef>
              <a:buNone/>
            </a:pPr>
            <a:r>
              <a:rPr lang="ru" sz="1200">
                <a:solidFill>
                  <a:srgbClr val="B7B7B7"/>
                </a:solidFill>
                <a:latin typeface="Verdana"/>
                <a:ea typeface="Verdana"/>
                <a:cs typeface="Verdana"/>
                <a:sym typeface="Verdana"/>
              </a:rPr>
              <a:t>Раянов Руслан (http://vk.com/hecrus)</a:t>
            </a:r>
          </a:p>
        </p:txBody>
      </p:sp>
      <p:sp>
        <p:nvSpPr>
          <p:cNvPr id="123" name="Shape 123"/>
          <p:cNvSpPr txBox="1"/>
          <p:nvPr/>
        </p:nvSpPr>
        <p:spPr>
          <a:xfrm>
            <a:off x="902650" y="4861850"/>
            <a:ext cx="8153400" cy="1021800"/>
          </a:xfrm>
          <a:prstGeom prst="rect">
            <a:avLst/>
          </a:prstGeom>
          <a:noFill/>
          <a:ln>
            <a:noFill/>
          </a:ln>
        </p:spPr>
        <p:txBody>
          <a:bodyPr anchorCtr="0" anchor="t" bIns="91425" lIns="91425" rIns="91425" wrap="square" tIns="91425">
            <a:noAutofit/>
          </a:bodyPr>
          <a:lstStyle/>
          <a:p>
            <a:pPr lvl="0" rtl="0">
              <a:spcBef>
                <a:spcPts val="0"/>
              </a:spcBef>
              <a:buNone/>
            </a:pPr>
            <a:r>
              <a:rPr lang="ru" sz="1800">
                <a:solidFill>
                  <a:srgbClr val="999999"/>
                </a:solidFill>
                <a:latin typeface="Verdana"/>
                <a:ea typeface="Verdana"/>
                <a:cs typeface="Verdana"/>
                <a:sym typeface="Verdana"/>
              </a:rPr>
              <a:t>Инструкция должна описывать все типичные процессы и нюансы</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title"/>
          </p:nvPr>
        </p:nvSpPr>
        <p:spPr>
          <a:xfrm>
            <a:off x="1165475" y="617075"/>
            <a:ext cx="6858000" cy="661200"/>
          </a:xfrm>
          <a:prstGeom prst="rect">
            <a:avLst/>
          </a:prstGeom>
        </p:spPr>
        <p:txBody>
          <a:bodyPr anchorCtr="0" anchor="b" bIns="91425" lIns="91425" rIns="91425" wrap="square" tIns="91425">
            <a:noAutofit/>
          </a:bodyPr>
          <a:lstStyle/>
          <a:p>
            <a:pPr lvl="0">
              <a:spcBef>
                <a:spcPts val="0"/>
              </a:spcBef>
              <a:buNone/>
            </a:pPr>
            <a:r>
              <a:rPr lang="ru" sz="3000">
                <a:latin typeface="Impact"/>
                <a:ea typeface="Impact"/>
                <a:cs typeface="Impact"/>
                <a:sym typeface="Impact"/>
              </a:rPr>
              <a:t>ПЕРВЫЕ ПОЛЬЗОВАТЕЛИ</a:t>
            </a:r>
          </a:p>
        </p:txBody>
      </p:sp>
      <p:sp>
        <p:nvSpPr>
          <p:cNvPr id="129" name="Shape 129"/>
          <p:cNvSpPr txBox="1"/>
          <p:nvPr>
            <p:ph idx="1" type="body"/>
          </p:nvPr>
        </p:nvSpPr>
        <p:spPr>
          <a:xfrm>
            <a:off x="1021675" y="1673975"/>
            <a:ext cx="2685000" cy="4893900"/>
          </a:xfrm>
          <a:prstGeom prst="rect">
            <a:avLst/>
          </a:prstGeom>
        </p:spPr>
        <p:txBody>
          <a:bodyPr anchorCtr="0" anchor="t" bIns="91425" lIns="91425" rIns="91425" wrap="square" tIns="91425">
            <a:noAutofit/>
          </a:bodyPr>
          <a:lstStyle/>
          <a:p>
            <a:pPr lvl="0">
              <a:spcBef>
                <a:spcPts val="0"/>
              </a:spcBef>
              <a:buNone/>
            </a:pPr>
            <a:r>
              <a:rPr b="1" lang="ru" sz="1400">
                <a:latin typeface="Verdana"/>
                <a:ea typeface="Verdana"/>
                <a:cs typeface="Verdana"/>
                <a:sym typeface="Verdana"/>
              </a:rPr>
              <a:t>лояльные поставщики</a:t>
            </a:r>
          </a:p>
          <a:p>
            <a:pPr lvl="0" rtl="0">
              <a:spcBef>
                <a:spcPts val="0"/>
              </a:spcBef>
              <a:buNone/>
            </a:pPr>
            <a:r>
              <a:t/>
            </a:r>
            <a:endParaRPr b="1" sz="1400">
              <a:latin typeface="Verdana"/>
              <a:ea typeface="Verdana"/>
              <a:cs typeface="Verdana"/>
              <a:sym typeface="Verdana"/>
            </a:endParaRPr>
          </a:p>
          <a:p>
            <a:pPr lvl="0">
              <a:spcBef>
                <a:spcPts val="0"/>
              </a:spcBef>
              <a:buNone/>
            </a:pPr>
            <a:r>
              <a:rPr lang="ru" sz="1800">
                <a:solidFill>
                  <a:srgbClr val="999999"/>
                </a:solidFill>
                <a:latin typeface="Verdana"/>
                <a:ea typeface="Verdana"/>
                <a:cs typeface="Verdana"/>
                <a:sym typeface="Verdana"/>
              </a:rPr>
              <a:t>Привлечение партнеров на особых условиях  </a:t>
            </a:r>
          </a:p>
        </p:txBody>
      </p:sp>
      <p:sp>
        <p:nvSpPr>
          <p:cNvPr id="130" name="Shape 130"/>
          <p:cNvSpPr txBox="1"/>
          <p:nvPr>
            <p:ph idx="2" type="body"/>
          </p:nvPr>
        </p:nvSpPr>
        <p:spPr>
          <a:xfrm>
            <a:off x="3706675" y="1673975"/>
            <a:ext cx="2550300" cy="4893900"/>
          </a:xfrm>
          <a:prstGeom prst="rect">
            <a:avLst/>
          </a:prstGeom>
        </p:spPr>
        <p:txBody>
          <a:bodyPr anchorCtr="0" anchor="t" bIns="91425" lIns="91425" rIns="91425" wrap="square" tIns="91425">
            <a:noAutofit/>
          </a:bodyPr>
          <a:lstStyle/>
          <a:p>
            <a:pPr lvl="0" rtl="0">
              <a:spcBef>
                <a:spcPts val="0"/>
              </a:spcBef>
              <a:buNone/>
            </a:pPr>
            <a:r>
              <a:rPr b="1" lang="ru" sz="1400">
                <a:latin typeface="Verdana"/>
                <a:ea typeface="Verdana"/>
                <a:cs typeface="Verdana"/>
                <a:sym typeface="Verdana"/>
              </a:rPr>
              <a:t>парсинг с других сайтов</a:t>
            </a:r>
          </a:p>
          <a:p>
            <a:pPr lvl="0">
              <a:spcBef>
                <a:spcPts val="0"/>
              </a:spcBef>
              <a:buNone/>
            </a:pPr>
            <a:r>
              <a:rPr lang="ru" sz="1800">
                <a:solidFill>
                  <a:srgbClr val="999999"/>
                </a:solidFill>
                <a:latin typeface="Verdana"/>
                <a:ea typeface="Verdana"/>
                <a:cs typeface="Verdana"/>
                <a:sym typeface="Verdana"/>
              </a:rPr>
              <a:t>Получение кампаний с других ресурсов для дальнейшего размещения на бирже</a:t>
            </a:r>
          </a:p>
        </p:txBody>
      </p:sp>
      <p:sp>
        <p:nvSpPr>
          <p:cNvPr id="131" name="Shape 131"/>
          <p:cNvSpPr txBox="1"/>
          <p:nvPr>
            <p:ph idx="3" type="body"/>
          </p:nvPr>
        </p:nvSpPr>
        <p:spPr>
          <a:xfrm>
            <a:off x="6182700" y="1673975"/>
            <a:ext cx="2961300" cy="4893900"/>
          </a:xfrm>
          <a:prstGeom prst="rect">
            <a:avLst/>
          </a:prstGeom>
        </p:spPr>
        <p:txBody>
          <a:bodyPr anchorCtr="0" anchor="t" bIns="91425" lIns="91425" rIns="91425" wrap="square" tIns="91425">
            <a:noAutofit/>
          </a:bodyPr>
          <a:lstStyle/>
          <a:p>
            <a:pPr lvl="0" rtl="0">
              <a:spcBef>
                <a:spcPts val="0"/>
              </a:spcBef>
              <a:buNone/>
            </a:pPr>
            <a:r>
              <a:rPr b="1" lang="ru" sz="1400">
                <a:latin typeface="Verdana"/>
                <a:ea typeface="Verdana"/>
                <a:cs typeface="Verdana"/>
                <a:sym typeface="Verdana"/>
              </a:rPr>
              <a:t>самостоятельное заполнение каталога</a:t>
            </a:r>
          </a:p>
          <a:p>
            <a:pPr lvl="0">
              <a:spcBef>
                <a:spcPts val="0"/>
              </a:spcBef>
              <a:buNone/>
            </a:pPr>
            <a:r>
              <a:rPr lang="ru" sz="1800">
                <a:solidFill>
                  <a:srgbClr val="999999"/>
                </a:solidFill>
                <a:latin typeface="Verdana"/>
                <a:ea typeface="Verdana"/>
                <a:cs typeface="Verdana"/>
                <a:sym typeface="Verdana"/>
              </a:rPr>
              <a:t>Самостоятельное наполнение каталога товаров описаниями, свойствами и фотографиями</a:t>
            </a:r>
          </a:p>
        </p:txBody>
      </p:sp>
      <p:sp>
        <p:nvSpPr>
          <p:cNvPr id="132" name="Shape 132"/>
          <p:cNvSpPr txBox="1"/>
          <p:nvPr/>
        </p:nvSpPr>
        <p:spPr>
          <a:xfrm>
            <a:off x="5395799" y="294975"/>
            <a:ext cx="3443400" cy="534000"/>
          </a:xfrm>
          <a:prstGeom prst="rect">
            <a:avLst/>
          </a:prstGeom>
          <a:noFill/>
          <a:ln>
            <a:noFill/>
          </a:ln>
        </p:spPr>
        <p:txBody>
          <a:bodyPr anchorCtr="0" anchor="t" bIns="91425" lIns="91425" rIns="91425" wrap="square" tIns="91425">
            <a:noAutofit/>
          </a:bodyPr>
          <a:lstStyle/>
          <a:p>
            <a:pPr lvl="0" rtl="0" algn="r">
              <a:spcBef>
                <a:spcPts val="0"/>
              </a:spcBef>
              <a:buNone/>
            </a:pPr>
            <a:r>
              <a:rPr lang="ru" sz="1200">
                <a:solidFill>
                  <a:srgbClr val="FFFFFF"/>
                </a:solidFill>
                <a:latin typeface="Verdana"/>
                <a:ea typeface="Verdana"/>
                <a:cs typeface="Verdana"/>
                <a:sym typeface="Verdana"/>
              </a:rPr>
              <a:t>web-automation.ru Создание агрегатора </a:t>
            </a:r>
          </a:p>
          <a:p>
            <a:pPr lvl="0" rtl="0" algn="r">
              <a:spcBef>
                <a:spcPts val="0"/>
              </a:spcBef>
              <a:buNone/>
            </a:pPr>
            <a:r>
              <a:rPr lang="ru" sz="1200">
                <a:solidFill>
                  <a:srgbClr val="B7B7B7"/>
                </a:solidFill>
                <a:latin typeface="Verdana"/>
                <a:ea typeface="Verdana"/>
                <a:cs typeface="Verdana"/>
                <a:sym typeface="Verdana"/>
              </a:rPr>
              <a:t>Раянов Руслан (http://vk.com/hecrus)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Shape 137"/>
          <p:cNvSpPr txBox="1"/>
          <p:nvPr>
            <p:ph type="title"/>
          </p:nvPr>
        </p:nvSpPr>
        <p:spPr>
          <a:xfrm>
            <a:off x="1165475" y="704546"/>
            <a:ext cx="6858000" cy="459900"/>
          </a:xfrm>
          <a:prstGeom prst="rect">
            <a:avLst/>
          </a:prstGeom>
        </p:spPr>
        <p:txBody>
          <a:bodyPr anchorCtr="0" anchor="b" bIns="91425" lIns="91425" rIns="91425" wrap="square" tIns="91425">
            <a:noAutofit/>
          </a:bodyPr>
          <a:lstStyle/>
          <a:p>
            <a:pPr lvl="0" rtl="0">
              <a:spcBef>
                <a:spcPts val="0"/>
              </a:spcBef>
              <a:buNone/>
            </a:pPr>
            <a:r>
              <a:rPr lang="ru" sz="2400">
                <a:latin typeface="Impact"/>
                <a:ea typeface="Impact"/>
                <a:cs typeface="Impact"/>
                <a:sym typeface="Impact"/>
              </a:rPr>
              <a:t>СТРАТЕГИЯ РАЗВИТИЯ</a:t>
            </a:r>
          </a:p>
        </p:txBody>
      </p:sp>
      <p:sp>
        <p:nvSpPr>
          <p:cNvPr id="138" name="Shape 138"/>
          <p:cNvSpPr txBox="1"/>
          <p:nvPr/>
        </p:nvSpPr>
        <p:spPr>
          <a:xfrm>
            <a:off x="1165475" y="1428750"/>
            <a:ext cx="7521300" cy="826500"/>
          </a:xfrm>
          <a:prstGeom prst="rect">
            <a:avLst/>
          </a:prstGeom>
          <a:noFill/>
          <a:ln>
            <a:noFill/>
          </a:ln>
        </p:spPr>
        <p:txBody>
          <a:bodyPr anchorCtr="0" anchor="t" bIns="91425" lIns="91425" rIns="91425" wrap="square" tIns="91425">
            <a:noAutofit/>
          </a:bodyPr>
          <a:lstStyle/>
          <a:p>
            <a:pPr lvl="0" rtl="0">
              <a:spcBef>
                <a:spcPts val="600"/>
              </a:spcBef>
              <a:buNone/>
            </a:pPr>
            <a:r>
              <a:rPr b="1" lang="ru" sz="1800">
                <a:solidFill>
                  <a:srgbClr val="FFFFFF"/>
                </a:solidFill>
                <a:latin typeface="Verdana"/>
                <a:ea typeface="Verdana"/>
                <a:cs typeface="Verdana"/>
                <a:sym typeface="Verdana"/>
              </a:rPr>
              <a:t>Обратная связь</a:t>
            </a:r>
            <a:r>
              <a:rPr lang="ru" sz="1800">
                <a:solidFill>
                  <a:srgbClr val="FFFFFF"/>
                </a:solidFill>
                <a:latin typeface="Verdana"/>
                <a:ea typeface="Verdana"/>
                <a:cs typeface="Verdana"/>
                <a:sym typeface="Verdana"/>
              </a:rPr>
              <a:t> - внедрять и реализовывать правки исключительно от потребностей пользователей</a:t>
            </a:r>
          </a:p>
          <a:p>
            <a:pPr lvl="0" rtl="0">
              <a:spcBef>
                <a:spcPts val="600"/>
              </a:spcBef>
              <a:buNone/>
            </a:pPr>
            <a:r>
              <a:t/>
            </a:r>
            <a:endParaRPr sz="1200">
              <a:solidFill>
                <a:srgbClr val="FFFFFF"/>
              </a:solidFill>
              <a:latin typeface="Quicksand"/>
              <a:ea typeface="Quicksand"/>
              <a:cs typeface="Quicksand"/>
              <a:sym typeface="Quicksand"/>
            </a:endParaRPr>
          </a:p>
        </p:txBody>
      </p:sp>
      <p:sp>
        <p:nvSpPr>
          <p:cNvPr id="139" name="Shape 139"/>
          <p:cNvSpPr txBox="1"/>
          <p:nvPr/>
        </p:nvSpPr>
        <p:spPr>
          <a:xfrm>
            <a:off x="1165475" y="2343700"/>
            <a:ext cx="7654500" cy="3979500"/>
          </a:xfrm>
          <a:prstGeom prst="rect">
            <a:avLst/>
          </a:prstGeom>
          <a:noFill/>
          <a:ln>
            <a:noFill/>
          </a:ln>
        </p:spPr>
        <p:txBody>
          <a:bodyPr anchorCtr="0" anchor="t" bIns="91425" lIns="91425" rIns="91425" wrap="square" tIns="91425">
            <a:noAutofit/>
          </a:bodyPr>
          <a:lstStyle/>
          <a:p>
            <a:pPr lvl="0" rtl="0">
              <a:spcBef>
                <a:spcPts val="600"/>
              </a:spcBef>
              <a:buNone/>
            </a:pPr>
            <a:r>
              <a:rPr b="1" lang="ru" sz="1900">
                <a:solidFill>
                  <a:srgbClr val="39C0BA"/>
                </a:solidFill>
                <a:latin typeface="Verdana"/>
                <a:ea typeface="Verdana"/>
                <a:cs typeface="Verdana"/>
                <a:sym typeface="Verdana"/>
              </a:rPr>
              <a:t>АКТИВНАЯ АНАЛИТИКА</a:t>
            </a:r>
          </a:p>
          <a:p>
            <a:pPr lvl="0" rtl="0">
              <a:spcBef>
                <a:spcPts val="600"/>
              </a:spcBef>
              <a:buNone/>
            </a:pPr>
            <a:r>
              <a:rPr lang="ru" sz="1900">
                <a:solidFill>
                  <a:srgbClr val="FFFFFF"/>
                </a:solidFill>
                <a:latin typeface="Verdana"/>
                <a:ea typeface="Verdana"/>
                <a:cs typeface="Verdana"/>
                <a:sym typeface="Verdana"/>
              </a:rPr>
              <a:t>Анализ заключается в выявлении характерных особенностей поведения посетителей. Если это был успешный посетитель, который совершил заказ, то нужно проанализировать, что он увидел на сайте, на что обратил внимание, когда купил. Если неудачное посещение сайта – нужно выделить, в какой момент человек ушел, и постараться понять, почему. После этого нужно на сайте что-то менять, и обязательно потом сравнивать результаты с теми же параметрами, чтобы отметить, как поведение посетителей изменилось. Если никак не изменилось, значит никаких изменений люди не заметили. На этом и строится управление поведением и отслеживание результата.</a:t>
            </a:r>
          </a:p>
          <a:p>
            <a:pPr lvl="0" rtl="0">
              <a:spcBef>
                <a:spcPts val="600"/>
              </a:spcBef>
              <a:buNone/>
            </a:pPr>
            <a:r>
              <a:t/>
            </a:r>
            <a:endParaRPr sz="1900">
              <a:solidFill>
                <a:srgbClr val="FFFFFF"/>
              </a:solidFill>
              <a:latin typeface="Verdana"/>
              <a:ea typeface="Verdana"/>
              <a:cs typeface="Verdana"/>
              <a:sym typeface="Verdana"/>
            </a:endParaRPr>
          </a:p>
        </p:txBody>
      </p:sp>
      <p:sp>
        <p:nvSpPr>
          <p:cNvPr id="140" name="Shape 140"/>
          <p:cNvSpPr txBox="1"/>
          <p:nvPr/>
        </p:nvSpPr>
        <p:spPr>
          <a:xfrm>
            <a:off x="5395799" y="294975"/>
            <a:ext cx="3443400" cy="534000"/>
          </a:xfrm>
          <a:prstGeom prst="rect">
            <a:avLst/>
          </a:prstGeom>
          <a:noFill/>
          <a:ln>
            <a:noFill/>
          </a:ln>
        </p:spPr>
        <p:txBody>
          <a:bodyPr anchorCtr="0" anchor="t" bIns="91425" lIns="91425" rIns="91425" wrap="square" tIns="91425">
            <a:noAutofit/>
          </a:bodyPr>
          <a:lstStyle/>
          <a:p>
            <a:pPr lvl="0" rtl="0" algn="r">
              <a:spcBef>
                <a:spcPts val="0"/>
              </a:spcBef>
              <a:buNone/>
            </a:pPr>
            <a:r>
              <a:rPr lang="ru" sz="1200">
                <a:solidFill>
                  <a:srgbClr val="FFFFFF"/>
                </a:solidFill>
                <a:latin typeface="Verdana"/>
                <a:ea typeface="Verdana"/>
                <a:cs typeface="Verdana"/>
                <a:sym typeface="Verdana"/>
              </a:rPr>
              <a:t>web-automation.ru Создание агрегатора </a:t>
            </a:r>
          </a:p>
          <a:p>
            <a:pPr lvl="0" rtl="0" algn="r">
              <a:spcBef>
                <a:spcPts val="0"/>
              </a:spcBef>
              <a:buNone/>
            </a:pPr>
            <a:r>
              <a:rPr lang="ru" sz="1200">
                <a:solidFill>
                  <a:srgbClr val="B7B7B7"/>
                </a:solidFill>
                <a:latin typeface="Verdana"/>
                <a:ea typeface="Verdana"/>
                <a:cs typeface="Verdana"/>
                <a:sym typeface="Verdana"/>
              </a:rPr>
              <a:t>Раянов Руслан (http://vk.com/hecrus)</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Eleanor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